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83" r:id="rId7"/>
    <p:sldId id="282" r:id="rId8"/>
    <p:sldId id="284" r:id="rId9"/>
    <p:sldId id="285" r:id="rId10"/>
    <p:sldId id="286" r:id="rId11"/>
    <p:sldId id="261" r:id="rId12"/>
    <p:sldId id="262" r:id="rId13"/>
    <p:sldId id="281" r:id="rId14"/>
    <p:sldId id="287" r:id="rId15"/>
    <p:sldId id="263" r:id="rId16"/>
    <p:sldId id="288" r:id="rId17"/>
    <p:sldId id="270" r:id="rId18"/>
    <p:sldId id="264" r:id="rId19"/>
    <p:sldId id="265" r:id="rId20"/>
    <p:sldId id="266" r:id="rId21"/>
    <p:sldId id="267" r:id="rId22"/>
    <p:sldId id="268" r:id="rId23"/>
    <p:sldId id="271" r:id="rId24"/>
    <p:sldId id="274" r:id="rId25"/>
    <p:sldId id="275" r:id="rId26"/>
    <p:sldId id="273" r:id="rId27"/>
    <p:sldId id="277" r:id="rId28"/>
    <p:sldId id="278" r:id="rId29"/>
    <p:sldId id="280" r:id="rId30"/>
    <p:sldId id="279" r:id="rId31"/>
    <p:sldId id="297" r:id="rId32"/>
    <p:sldId id="298" r:id="rId33"/>
    <p:sldId id="276" r:id="rId34"/>
    <p:sldId id="293" r:id="rId35"/>
    <p:sldId id="294" r:id="rId36"/>
    <p:sldId id="295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582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868DF4B-CBC5-47F3-806F-2904D355496D}" type="datetimeFigureOut">
              <a:rPr lang="en-US" smtClean="0"/>
              <a:pPr/>
              <a:t>9/6/2014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BE4BAAD-517E-49EC-84D7-C6EA0395B6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8DF4B-CBC5-47F3-806F-2904D355496D}" type="datetimeFigureOut">
              <a:rPr lang="en-US" smtClean="0"/>
              <a:pPr/>
              <a:t>9/6/2014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4BAAD-517E-49EC-84D7-C6EA0395B6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868DF4B-CBC5-47F3-806F-2904D355496D}" type="datetimeFigureOut">
              <a:rPr lang="en-US" smtClean="0"/>
              <a:pPr/>
              <a:t>9/6/2014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BE4BAAD-517E-49EC-84D7-C6EA0395B6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8DF4B-CBC5-47F3-806F-2904D355496D}" type="datetimeFigureOut">
              <a:rPr lang="en-US" smtClean="0"/>
              <a:pPr/>
              <a:t>9/6/2014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BE4BAAD-517E-49EC-84D7-C6EA0395B6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8DF4B-CBC5-47F3-806F-2904D355496D}" type="datetimeFigureOut">
              <a:rPr lang="en-US" smtClean="0"/>
              <a:pPr/>
              <a:t>9/6/2014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BE4BAAD-517E-49EC-84D7-C6EA0395B6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868DF4B-CBC5-47F3-806F-2904D355496D}" type="datetimeFigureOut">
              <a:rPr lang="en-US" smtClean="0"/>
              <a:pPr/>
              <a:t>9/6/2014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BE4BAAD-517E-49EC-84D7-C6EA0395B6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868DF4B-CBC5-47F3-806F-2904D355496D}" type="datetimeFigureOut">
              <a:rPr lang="en-US" smtClean="0"/>
              <a:pPr/>
              <a:t>9/6/2014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BE4BAAD-517E-49EC-84D7-C6EA0395B6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8DF4B-CBC5-47F3-806F-2904D355496D}" type="datetimeFigureOut">
              <a:rPr lang="en-US" smtClean="0"/>
              <a:pPr/>
              <a:t>9/6/2014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BE4BAAD-517E-49EC-84D7-C6EA0395B6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8DF4B-CBC5-47F3-806F-2904D355496D}" type="datetimeFigureOut">
              <a:rPr lang="en-US" smtClean="0"/>
              <a:pPr/>
              <a:t>9/6/2014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BE4BAAD-517E-49EC-84D7-C6EA0395B6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8DF4B-CBC5-47F3-806F-2904D355496D}" type="datetimeFigureOut">
              <a:rPr lang="en-US" smtClean="0"/>
              <a:pPr/>
              <a:t>9/6/2014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BE4BAAD-517E-49EC-84D7-C6EA0395B6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868DF4B-CBC5-47F3-806F-2904D355496D}" type="datetimeFigureOut">
              <a:rPr lang="en-US" smtClean="0"/>
              <a:pPr/>
              <a:t>9/6/2014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BE4BAAD-517E-49EC-84D7-C6EA0395B6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868DF4B-CBC5-47F3-806F-2904D355496D}" type="datetimeFigureOut">
              <a:rPr lang="en-US" smtClean="0"/>
              <a:pPr/>
              <a:t>9/6/2014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BE4BAAD-517E-49EC-84D7-C6EA0395B6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13" Type="http://schemas.openxmlformats.org/officeDocument/2006/relationships/image" Target="../media/image16.jpeg"/><Relationship Id="rId18" Type="http://schemas.openxmlformats.org/officeDocument/2006/relationships/image" Target="../media/image2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12" Type="http://schemas.openxmlformats.org/officeDocument/2006/relationships/image" Target="../media/image15.jpeg"/><Relationship Id="rId17" Type="http://schemas.openxmlformats.org/officeDocument/2006/relationships/image" Target="../media/image20.jpeg"/><Relationship Id="rId2" Type="http://schemas.openxmlformats.org/officeDocument/2006/relationships/image" Target="../media/image5.jpeg"/><Relationship Id="rId16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11" Type="http://schemas.openxmlformats.org/officeDocument/2006/relationships/image" Target="../media/image14.jpeg"/><Relationship Id="rId5" Type="http://schemas.openxmlformats.org/officeDocument/2006/relationships/image" Target="../media/image8.jpeg"/><Relationship Id="rId15" Type="http://schemas.openxmlformats.org/officeDocument/2006/relationships/image" Target="../media/image18.jpeg"/><Relationship Id="rId10" Type="http://schemas.openxmlformats.org/officeDocument/2006/relationships/image" Target="../media/image13.jpeg"/><Relationship Id="rId19" Type="http://schemas.openxmlformats.org/officeDocument/2006/relationships/image" Target="../media/image22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Relationship Id="rId14" Type="http://schemas.openxmlformats.org/officeDocument/2006/relationships/image" Target="../media/image17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jpeg"/><Relationship Id="rId5" Type="http://schemas.openxmlformats.org/officeDocument/2006/relationships/image" Target="../media/image26.png"/><Relationship Id="rId4" Type="http://schemas.openxmlformats.org/officeDocument/2006/relationships/image" Target="../media/image25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Chapitre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Les </a:t>
            </a:r>
            <a:r>
              <a:rPr lang="en-US" dirty="0" err="1" smtClean="0"/>
              <a:t>cours</a:t>
            </a:r>
            <a:r>
              <a:rPr lang="en-US" dirty="0" smtClean="0"/>
              <a:t> et les profs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(pp.58-65)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 smtClean="0"/>
              <a:t>Number</a:t>
            </a:r>
            <a:endParaRPr lang="en-US" dirty="0" smtClean="0"/>
          </a:p>
          <a:p>
            <a:r>
              <a:rPr lang="en-US" dirty="0" smtClean="0"/>
              <a:t>To make an adjective agree with a </a:t>
            </a:r>
            <a:r>
              <a:rPr lang="en-US" b="1" u="sng" dirty="0" smtClean="0">
                <a:solidFill>
                  <a:schemeClr val="accent2">
                    <a:lumMod val="75000"/>
                  </a:schemeClr>
                </a:solidFill>
              </a:rPr>
              <a:t>plural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noun, add an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–s </a:t>
            </a:r>
            <a:r>
              <a:rPr lang="en-US" dirty="0" smtClean="0"/>
              <a:t>to the masculine or feminine form of the adjective, as necessary.</a:t>
            </a:r>
          </a:p>
          <a:p>
            <a:r>
              <a:rPr lang="en-US" dirty="0" smtClean="0"/>
              <a:t>If an adjective </a:t>
            </a:r>
            <a:r>
              <a:rPr lang="en-US" i="1" dirty="0" smtClean="0"/>
              <a:t>already</a:t>
            </a:r>
            <a:r>
              <a:rPr lang="en-US" dirty="0" smtClean="0"/>
              <a:t> ends in an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–s</a:t>
            </a:r>
            <a:r>
              <a:rPr lang="en-US" dirty="0" smtClean="0"/>
              <a:t>, it stays the same.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71600" y="4562435"/>
          <a:ext cx="64008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/>
                <a:gridCol w="32004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0" y="4548425"/>
            <a:ext cx="13051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err="1" smtClean="0">
                <a:solidFill>
                  <a:schemeClr val="bg1"/>
                </a:solidFill>
              </a:rPr>
              <a:t>Singulier</a:t>
            </a:r>
            <a:endParaRPr lang="en-US" sz="2400" b="1" u="sng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62600" y="4552890"/>
            <a:ext cx="9957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err="1" smtClean="0">
                <a:solidFill>
                  <a:schemeClr val="bg1"/>
                </a:solidFill>
              </a:rPr>
              <a:t>Pluriel</a:t>
            </a:r>
            <a:endParaRPr lang="en-US" sz="2400" b="1" u="sng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71600" y="4938355"/>
            <a:ext cx="21691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Le </a:t>
            </a:r>
            <a:r>
              <a:rPr lang="en-US" sz="2000" b="1" dirty="0" err="1" smtClean="0"/>
              <a:t>lycée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est</a:t>
            </a:r>
            <a:r>
              <a:rPr lang="en-US" sz="2000" b="1" dirty="0" smtClean="0"/>
              <a:t> grand.</a:t>
            </a:r>
            <a:endParaRPr lang="en-US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371600" y="5314890"/>
            <a:ext cx="26009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Le </a:t>
            </a:r>
            <a:r>
              <a:rPr lang="en-US" sz="2000" b="1" dirty="0" err="1" smtClean="0"/>
              <a:t>prof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est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intéressant</a:t>
            </a:r>
            <a:r>
              <a:rPr lang="en-US" sz="2000" b="1" dirty="0" smtClean="0"/>
              <a:t>.</a:t>
            </a:r>
            <a:endParaRPr lang="en-US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371600" y="5700355"/>
            <a:ext cx="22349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La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b="1" dirty="0" err="1" smtClean="0"/>
              <a:t>classe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est</a:t>
            </a:r>
            <a:r>
              <a:rPr lang="en-US" sz="2000" b="1" dirty="0" smtClean="0"/>
              <a:t> petit</a:t>
            </a:r>
            <a:r>
              <a:rPr lang="en-US" sz="2000" b="1" dirty="0" smtClean="0">
                <a:solidFill>
                  <a:srgbClr val="FF0000"/>
                </a:solidFill>
              </a:rPr>
              <a:t>e</a:t>
            </a:r>
            <a:r>
              <a:rPr lang="en-US" sz="2000" b="1" dirty="0" smtClean="0"/>
              <a:t>.</a:t>
            </a:r>
            <a:endParaRPr lang="en-US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371600" y="6076890"/>
            <a:ext cx="23140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La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b="1" dirty="0" err="1" smtClean="0"/>
              <a:t>prof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est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patient</a:t>
            </a:r>
            <a:r>
              <a:rPr lang="en-US" sz="2000" b="1" dirty="0" err="1" smtClean="0">
                <a:solidFill>
                  <a:srgbClr val="FF0000"/>
                </a:solidFill>
              </a:rPr>
              <a:t>e</a:t>
            </a:r>
            <a:r>
              <a:rPr lang="en-US" sz="2000" b="1" dirty="0" smtClean="0"/>
              <a:t>.</a:t>
            </a:r>
            <a:endParaRPr lang="en-US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569817" y="4938355"/>
            <a:ext cx="2640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Les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b="1" dirty="0" err="1" smtClean="0"/>
              <a:t>lycées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sont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grand</a:t>
            </a:r>
            <a:r>
              <a:rPr lang="en-US" sz="2000" b="1" u="sng" dirty="0" err="1" smtClean="0">
                <a:solidFill>
                  <a:schemeClr val="accent2">
                    <a:lumMod val="75000"/>
                  </a:schemeClr>
                </a:solidFill>
              </a:rPr>
              <a:t>s</a:t>
            </a:r>
            <a:r>
              <a:rPr lang="en-US" sz="2000" b="1" dirty="0" smtClean="0"/>
              <a:t>.</a:t>
            </a:r>
            <a:endParaRPr lang="en-US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569817" y="5314890"/>
            <a:ext cx="30540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Les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b="1" dirty="0" smtClean="0"/>
              <a:t>profs </a:t>
            </a:r>
            <a:r>
              <a:rPr lang="en-US" sz="2000" b="1" dirty="0" err="1" smtClean="0"/>
              <a:t>sont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intéressant</a:t>
            </a:r>
            <a:r>
              <a:rPr lang="en-US" sz="2000" b="1" u="sng" dirty="0" err="1" smtClean="0">
                <a:solidFill>
                  <a:schemeClr val="accent2">
                    <a:lumMod val="75000"/>
                  </a:schemeClr>
                </a:solidFill>
              </a:rPr>
              <a:t>s</a:t>
            </a:r>
            <a:r>
              <a:rPr lang="en-US" sz="2000" b="1" dirty="0" smtClean="0"/>
              <a:t>.</a:t>
            </a:r>
            <a:endParaRPr lang="en-US" sz="2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569817" y="5700355"/>
            <a:ext cx="26946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Les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b="1" dirty="0" smtClean="0"/>
              <a:t>classes </a:t>
            </a:r>
            <a:r>
              <a:rPr lang="en-US" sz="2000" b="1" dirty="0" err="1" smtClean="0"/>
              <a:t>sont</a:t>
            </a:r>
            <a:r>
              <a:rPr lang="en-US" sz="2000" b="1" dirty="0" smtClean="0"/>
              <a:t> petit</a:t>
            </a:r>
            <a:r>
              <a:rPr lang="en-US" sz="2000" b="1" dirty="0" smtClean="0">
                <a:solidFill>
                  <a:srgbClr val="FF0000"/>
                </a:solidFill>
              </a:rPr>
              <a:t>e</a:t>
            </a:r>
            <a:r>
              <a:rPr lang="en-US" sz="2000" b="1" u="sng" dirty="0" smtClean="0">
                <a:solidFill>
                  <a:schemeClr val="accent2">
                    <a:lumMod val="75000"/>
                  </a:schemeClr>
                </a:solidFill>
              </a:rPr>
              <a:t>s</a:t>
            </a:r>
            <a:r>
              <a:rPr lang="en-US" sz="2000" b="1" dirty="0" smtClean="0"/>
              <a:t>.</a:t>
            </a:r>
            <a:endParaRPr lang="en-US" sz="2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569817" y="6076890"/>
            <a:ext cx="27558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Les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b="1" dirty="0" smtClean="0"/>
              <a:t>profs </a:t>
            </a:r>
            <a:r>
              <a:rPr lang="en-US" sz="2000" b="1" dirty="0" err="1" smtClean="0"/>
              <a:t>sont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patient</a:t>
            </a:r>
            <a:r>
              <a:rPr lang="en-US" sz="2000" b="1" dirty="0" err="1" smtClean="0">
                <a:solidFill>
                  <a:srgbClr val="FF0000"/>
                </a:solidFill>
              </a:rPr>
              <a:t>e</a:t>
            </a:r>
            <a:r>
              <a:rPr lang="en-US" sz="2000" b="1" u="sng" dirty="0" err="1" smtClean="0">
                <a:solidFill>
                  <a:schemeClr val="accent2">
                    <a:lumMod val="75000"/>
                  </a:schemeClr>
                </a:solidFill>
              </a:rPr>
              <a:t>s</a:t>
            </a:r>
            <a:r>
              <a:rPr lang="en-US" sz="2000" b="1" dirty="0" smtClean="0"/>
              <a:t>.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035816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  <p:bldP spid="8" grpId="0"/>
      <p:bldP spid="9" grpId="0"/>
      <p:bldP spid="10" grpId="0"/>
      <p:bldP spid="14" grpId="0"/>
      <p:bldP spid="15" grpId="0"/>
      <p:bldP spid="16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Vocabulaire</a:t>
            </a:r>
            <a:r>
              <a:rPr lang="en-US" dirty="0" smtClean="0"/>
              <a:t> – </a:t>
            </a:r>
            <a:r>
              <a:rPr lang="en-US" dirty="0" err="1" smtClean="0"/>
              <a:t>Mots</a:t>
            </a:r>
            <a:r>
              <a:rPr lang="en-US" dirty="0" smtClean="0"/>
              <a:t> 1 </a:t>
            </a:r>
            <a:r>
              <a:rPr lang="en-US" sz="2800" i="1" dirty="0" smtClean="0"/>
              <a:t>(pp.50-53)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un </a:t>
            </a:r>
            <a:r>
              <a:rPr lang="en-US" b="1" dirty="0" err="1" smtClean="0"/>
              <a:t>lycée</a:t>
            </a:r>
            <a:endParaRPr lang="en-US" b="1" dirty="0" smtClean="0"/>
          </a:p>
          <a:p>
            <a:r>
              <a:rPr lang="en-US" b="1" dirty="0" err="1" smtClean="0"/>
              <a:t>une</a:t>
            </a:r>
            <a:r>
              <a:rPr lang="en-US" b="1" dirty="0" smtClean="0"/>
              <a:t> </a:t>
            </a:r>
            <a:r>
              <a:rPr lang="en-US" b="1" dirty="0" err="1" smtClean="0"/>
              <a:t>classe</a:t>
            </a:r>
            <a:endParaRPr lang="en-US" b="1" dirty="0" smtClean="0"/>
          </a:p>
          <a:p>
            <a:r>
              <a:rPr lang="en-US" b="1" dirty="0" err="1" smtClean="0"/>
              <a:t>une</a:t>
            </a:r>
            <a:r>
              <a:rPr lang="en-US" b="1" dirty="0" smtClean="0"/>
              <a:t> </a:t>
            </a:r>
            <a:r>
              <a:rPr lang="en-US" b="1" dirty="0" err="1" smtClean="0"/>
              <a:t>salle</a:t>
            </a:r>
            <a:r>
              <a:rPr lang="en-US" b="1" dirty="0" smtClean="0"/>
              <a:t> de </a:t>
            </a:r>
            <a:r>
              <a:rPr lang="en-US" b="1" dirty="0" err="1" smtClean="0"/>
              <a:t>classe</a:t>
            </a:r>
            <a:endParaRPr lang="en-US" b="1" dirty="0" smtClean="0"/>
          </a:p>
          <a:p>
            <a:r>
              <a:rPr lang="en-US" b="1" dirty="0" smtClean="0"/>
              <a:t>un </a:t>
            </a:r>
            <a:r>
              <a:rPr lang="en-US" b="1" dirty="0" err="1" smtClean="0"/>
              <a:t>cours</a:t>
            </a:r>
            <a:endParaRPr lang="en-US" b="1" dirty="0" smtClean="0"/>
          </a:p>
          <a:p>
            <a:r>
              <a:rPr lang="en-US" b="1" dirty="0" err="1" smtClean="0"/>
              <a:t>une</a:t>
            </a:r>
            <a:r>
              <a:rPr lang="en-US" b="1" dirty="0" smtClean="0"/>
              <a:t> </a:t>
            </a:r>
            <a:r>
              <a:rPr lang="en-US" b="1" dirty="0" err="1" smtClean="0"/>
              <a:t>matière</a:t>
            </a:r>
            <a:endParaRPr lang="en-US" b="1" dirty="0" smtClean="0"/>
          </a:p>
          <a:p>
            <a:r>
              <a:rPr lang="en-US" b="1" dirty="0" smtClean="0"/>
              <a:t>un </a:t>
            </a:r>
            <a:r>
              <a:rPr lang="en-US" b="1" dirty="0" err="1" smtClean="0"/>
              <a:t>professeur</a:t>
            </a:r>
            <a:r>
              <a:rPr lang="en-US" b="1" dirty="0"/>
              <a:t> </a:t>
            </a:r>
            <a:r>
              <a:rPr lang="en-US" sz="1400" i="1" dirty="0" smtClean="0"/>
              <a:t>(always masc.)</a:t>
            </a:r>
            <a:endParaRPr lang="en-US" b="1" i="1" dirty="0" smtClean="0"/>
          </a:p>
          <a:p>
            <a:r>
              <a:rPr lang="en-US" b="1" dirty="0" smtClean="0"/>
              <a:t>un(e) </a:t>
            </a:r>
            <a:r>
              <a:rPr lang="en-US" b="1" dirty="0" err="1" smtClean="0"/>
              <a:t>prof</a:t>
            </a:r>
            <a:endParaRPr lang="en-US" b="1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smtClean="0"/>
              <a:t>high school</a:t>
            </a:r>
          </a:p>
          <a:p>
            <a:r>
              <a:rPr lang="en-US" i="1" dirty="0" smtClean="0"/>
              <a:t>class</a:t>
            </a:r>
          </a:p>
          <a:p>
            <a:r>
              <a:rPr lang="en-US" i="1" dirty="0" smtClean="0"/>
              <a:t>classroom</a:t>
            </a:r>
          </a:p>
          <a:p>
            <a:r>
              <a:rPr lang="en-US" i="1" dirty="0" smtClean="0"/>
              <a:t>course, class</a:t>
            </a:r>
          </a:p>
          <a:p>
            <a:r>
              <a:rPr lang="en-US" i="1" dirty="0" smtClean="0"/>
              <a:t>subject</a:t>
            </a:r>
          </a:p>
          <a:p>
            <a:r>
              <a:rPr lang="en-US" i="1" dirty="0" smtClean="0"/>
              <a:t>teacher</a:t>
            </a:r>
          </a:p>
          <a:p>
            <a:r>
              <a:rPr lang="en-US" i="1" dirty="0" smtClean="0"/>
              <a:t>teacher</a:t>
            </a:r>
            <a:endParaRPr lang="en-US" i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u="sng" dirty="0" err="1" smtClean="0"/>
              <a:t>Français</a:t>
            </a:r>
            <a:endParaRPr lang="en-US" u="sng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u="sng" dirty="0" err="1" smtClean="0"/>
              <a:t>Anglais</a:t>
            </a:r>
            <a:endParaRPr lang="en-US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5983069"/>
            <a:ext cx="83007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 French, </a:t>
            </a:r>
            <a:r>
              <a:rPr lang="en-US" b="1" i="1" dirty="0" smtClean="0">
                <a:solidFill>
                  <a:schemeClr val="accent2"/>
                </a:solidFill>
              </a:rPr>
              <a:t>la </a:t>
            </a:r>
            <a:r>
              <a:rPr lang="en-US" b="1" i="1" dirty="0" err="1" smtClean="0">
                <a:solidFill>
                  <a:schemeClr val="accent2"/>
                </a:solidFill>
              </a:rPr>
              <a:t>classe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refers to the number of students.  </a:t>
            </a:r>
            <a:r>
              <a:rPr lang="en-US" b="1" i="1" dirty="0" smtClean="0">
                <a:solidFill>
                  <a:schemeClr val="accent4"/>
                </a:solidFill>
              </a:rPr>
              <a:t>Le </a:t>
            </a:r>
            <a:r>
              <a:rPr lang="en-US" b="1" i="1" dirty="0" err="1" smtClean="0">
                <a:solidFill>
                  <a:schemeClr val="accent4"/>
                </a:solidFill>
              </a:rPr>
              <a:t>cours</a:t>
            </a:r>
            <a:r>
              <a:rPr lang="en-US" dirty="0" smtClean="0">
                <a:solidFill>
                  <a:schemeClr val="accent4"/>
                </a:solidFill>
              </a:rPr>
              <a:t> </a:t>
            </a:r>
            <a:r>
              <a:rPr lang="en-US" dirty="0" smtClean="0"/>
              <a:t>refers to the subject matter.</a:t>
            </a:r>
          </a:p>
          <a:p>
            <a:r>
              <a:rPr lang="en-US" dirty="0"/>
              <a:t>	</a:t>
            </a:r>
            <a:r>
              <a:rPr lang="en-US" b="1" i="1" dirty="0" smtClean="0">
                <a:solidFill>
                  <a:schemeClr val="accent2"/>
                </a:solidFill>
              </a:rPr>
              <a:t>La </a:t>
            </a:r>
            <a:r>
              <a:rPr lang="en-US" b="1" i="1" dirty="0" err="1" smtClean="0">
                <a:solidFill>
                  <a:schemeClr val="accent2"/>
                </a:solidFill>
              </a:rPr>
              <a:t>classe</a:t>
            </a:r>
            <a:r>
              <a:rPr lang="en-US" b="1" i="1" dirty="0" smtClean="0">
                <a:solidFill>
                  <a:schemeClr val="accent2"/>
                </a:solidFill>
              </a:rPr>
              <a:t> </a:t>
            </a:r>
            <a:r>
              <a:rPr lang="en-US" b="1" i="1" dirty="0" err="1" smtClean="0"/>
              <a:t>est</a:t>
            </a:r>
            <a:r>
              <a:rPr lang="en-US" b="1" i="1" dirty="0" smtClean="0"/>
              <a:t> petite.		</a:t>
            </a:r>
            <a:r>
              <a:rPr lang="en-US" i="1" dirty="0" smtClean="0"/>
              <a:t>vs.</a:t>
            </a:r>
            <a:r>
              <a:rPr lang="en-US" dirty="0" smtClean="0"/>
              <a:t>	   </a:t>
            </a:r>
            <a:r>
              <a:rPr lang="en-US" b="1" i="1" dirty="0" smtClean="0">
                <a:solidFill>
                  <a:schemeClr val="accent4"/>
                </a:solidFill>
              </a:rPr>
              <a:t>Le </a:t>
            </a:r>
            <a:r>
              <a:rPr lang="en-US" b="1" i="1" dirty="0" err="1" smtClean="0">
                <a:solidFill>
                  <a:schemeClr val="accent4"/>
                </a:solidFill>
              </a:rPr>
              <a:t>cours</a:t>
            </a:r>
            <a:r>
              <a:rPr lang="en-US" b="1" i="1" dirty="0" smtClean="0">
                <a:solidFill>
                  <a:schemeClr val="accent4"/>
                </a:solidFill>
              </a:rPr>
              <a:t> </a:t>
            </a:r>
            <a:r>
              <a:rPr lang="en-US" b="1" i="1" dirty="0" err="1" smtClean="0"/>
              <a:t>est</a:t>
            </a:r>
            <a:r>
              <a:rPr lang="en-US" b="1" i="1" dirty="0" smtClean="0"/>
              <a:t> </a:t>
            </a:r>
            <a:r>
              <a:rPr lang="en-US" b="1" i="1" dirty="0" err="1" smtClean="0"/>
              <a:t>intéressant</a:t>
            </a:r>
            <a:r>
              <a:rPr lang="en-US" b="1" i="1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Vocabulaire</a:t>
            </a:r>
            <a:r>
              <a:rPr lang="en-US" dirty="0" smtClean="0"/>
              <a:t> – </a:t>
            </a:r>
            <a:r>
              <a:rPr lang="en-US" dirty="0" err="1" smtClean="0"/>
              <a:t>Mots</a:t>
            </a:r>
            <a:r>
              <a:rPr lang="en-US" dirty="0" smtClean="0"/>
              <a:t> 1 </a:t>
            </a:r>
            <a:r>
              <a:rPr lang="en-US" sz="2800" i="1" dirty="0" smtClean="0"/>
              <a:t>(pp.50-53)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facile</a:t>
            </a:r>
          </a:p>
          <a:p>
            <a:r>
              <a:rPr lang="en-US" b="1" dirty="0" err="1" smtClean="0"/>
              <a:t>difficile</a:t>
            </a:r>
            <a:endParaRPr lang="en-US" b="1" dirty="0" smtClean="0"/>
          </a:p>
          <a:p>
            <a:r>
              <a:rPr lang="en-US" b="1" dirty="0" smtClean="0"/>
              <a:t>strict(e)</a:t>
            </a:r>
          </a:p>
          <a:p>
            <a:r>
              <a:rPr lang="en-US" b="1" dirty="0" err="1" smtClean="0"/>
              <a:t>intéressant</a:t>
            </a:r>
            <a:r>
              <a:rPr lang="en-US" b="1" dirty="0" smtClean="0"/>
              <a:t>(e)</a:t>
            </a:r>
          </a:p>
          <a:p>
            <a:r>
              <a:rPr lang="en-US" b="1" dirty="0" smtClean="0"/>
              <a:t>fort(e)</a:t>
            </a:r>
          </a:p>
          <a:p>
            <a:r>
              <a:rPr lang="en-US" b="1" dirty="0" err="1" smtClean="0"/>
              <a:t>mauvais</a:t>
            </a:r>
            <a:r>
              <a:rPr lang="en-US" b="1" dirty="0" smtClean="0"/>
              <a:t>(e)</a:t>
            </a:r>
          </a:p>
          <a:p>
            <a:r>
              <a:rPr lang="en-US" b="1" dirty="0" err="1" smtClean="0"/>
              <a:t>trop</a:t>
            </a:r>
            <a:endParaRPr lang="en-US" b="1" dirty="0" smtClean="0"/>
          </a:p>
          <a:p>
            <a:r>
              <a:rPr lang="en-US" b="1" dirty="0" err="1" smtClean="0"/>
              <a:t>juste</a:t>
            </a:r>
            <a:r>
              <a:rPr lang="en-US" b="1" dirty="0" smtClean="0"/>
              <a:t> un </a:t>
            </a:r>
            <a:r>
              <a:rPr lang="en-US" b="1" dirty="0" err="1" smtClean="0"/>
              <a:t>peu</a:t>
            </a:r>
            <a:endParaRPr lang="en-US" b="1" dirty="0" smtClean="0"/>
          </a:p>
          <a:p>
            <a:r>
              <a:rPr lang="en-US" b="1" dirty="0" err="1" smtClean="0"/>
              <a:t>même</a:t>
            </a:r>
            <a:endParaRPr lang="en-US" b="1" dirty="0" smtClean="0"/>
          </a:p>
          <a:p>
            <a:r>
              <a:rPr lang="en-US" b="1" dirty="0" err="1" smtClean="0"/>
              <a:t>tous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i="1" dirty="0" smtClean="0"/>
              <a:t>easy</a:t>
            </a:r>
          </a:p>
          <a:p>
            <a:r>
              <a:rPr lang="en-US" i="1" dirty="0" smtClean="0"/>
              <a:t>difficult</a:t>
            </a:r>
          </a:p>
          <a:p>
            <a:r>
              <a:rPr lang="en-US" i="1" dirty="0" smtClean="0"/>
              <a:t>strict</a:t>
            </a:r>
          </a:p>
          <a:p>
            <a:r>
              <a:rPr lang="en-US" i="1" dirty="0" smtClean="0"/>
              <a:t>interesting</a:t>
            </a:r>
          </a:p>
          <a:p>
            <a:r>
              <a:rPr lang="en-US" i="1" dirty="0" smtClean="0"/>
              <a:t>strong</a:t>
            </a:r>
          </a:p>
          <a:p>
            <a:r>
              <a:rPr lang="en-US" i="1" dirty="0" smtClean="0"/>
              <a:t>bad</a:t>
            </a:r>
          </a:p>
          <a:p>
            <a:r>
              <a:rPr lang="en-US" i="1" dirty="0" smtClean="0"/>
              <a:t>too (as in “too much”)</a:t>
            </a:r>
          </a:p>
          <a:p>
            <a:r>
              <a:rPr lang="en-US" i="1" dirty="0" smtClean="0"/>
              <a:t>just a little</a:t>
            </a:r>
          </a:p>
          <a:p>
            <a:r>
              <a:rPr lang="en-US" i="1" dirty="0" smtClean="0"/>
              <a:t>same</a:t>
            </a:r>
          </a:p>
          <a:p>
            <a:r>
              <a:rPr lang="en-US" i="1" dirty="0" smtClean="0"/>
              <a:t>all</a:t>
            </a:r>
            <a:endParaRPr lang="en-US" i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u="sng" dirty="0" err="1" smtClean="0"/>
              <a:t>Français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u="sng" dirty="0" err="1" smtClean="0"/>
              <a:t>Anglais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Traduisez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i="1" dirty="0" err="1" smtClean="0">
                <a:solidFill>
                  <a:schemeClr val="accent4">
                    <a:lumMod val="75000"/>
                  </a:schemeClr>
                </a:solidFill>
              </a:rPr>
              <a:t>Karine</a:t>
            </a:r>
            <a:r>
              <a:rPr lang="en-US" i="1" dirty="0" smtClean="0">
                <a:solidFill>
                  <a:schemeClr val="accent4">
                    <a:lumMod val="75000"/>
                  </a:schemeClr>
                </a:solidFill>
              </a:rPr>
              <a:t> and </a:t>
            </a:r>
            <a:r>
              <a:rPr lang="en-US" i="1" dirty="0" err="1" smtClean="0">
                <a:solidFill>
                  <a:schemeClr val="accent4">
                    <a:lumMod val="75000"/>
                  </a:schemeClr>
                </a:solidFill>
              </a:rPr>
              <a:t>Stéphanie</a:t>
            </a:r>
            <a:r>
              <a:rPr lang="en-US" i="1" dirty="0" smtClean="0">
                <a:solidFill>
                  <a:schemeClr val="accent4">
                    <a:lumMod val="75000"/>
                  </a:schemeClr>
                </a:solidFill>
              </a:rPr>
              <a:t> are French.</a:t>
            </a:r>
            <a:endParaRPr lang="en-US" i="1" dirty="0">
              <a:solidFill>
                <a:schemeClr val="accent4">
                  <a:lumMod val="75000"/>
                </a:schemeClr>
              </a:solidFill>
            </a:endParaRPr>
          </a:p>
          <a:p>
            <a:pPr marL="365760" lvl="1" indent="0">
              <a:buNone/>
            </a:pP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Karine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et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Stéphanie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sont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françaises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marL="365760" lvl="1" indent="0">
              <a:buNone/>
            </a:pPr>
            <a:endParaRPr lang="en-US" i="1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i="1" dirty="0" smtClean="0">
                <a:solidFill>
                  <a:schemeClr val="accent4">
                    <a:lumMod val="75000"/>
                  </a:schemeClr>
                </a:solidFill>
              </a:rPr>
              <a:t>Pierre and </a:t>
            </a:r>
            <a:r>
              <a:rPr lang="en-US" i="1" dirty="0" err="1" smtClean="0">
                <a:solidFill>
                  <a:schemeClr val="accent4">
                    <a:lumMod val="75000"/>
                  </a:schemeClr>
                </a:solidFill>
              </a:rPr>
              <a:t>Alexandre</a:t>
            </a:r>
            <a:r>
              <a:rPr lang="en-US" i="1" dirty="0" smtClean="0">
                <a:solidFill>
                  <a:schemeClr val="accent4">
                    <a:lumMod val="75000"/>
                  </a:schemeClr>
                </a:solidFill>
              </a:rPr>
              <a:t> are French also.</a:t>
            </a:r>
          </a:p>
          <a:p>
            <a:pPr marL="365760" lvl="1" indent="0"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Pierre et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Alexandre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sont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français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aussi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marL="365760" lvl="1" indent="0">
              <a:buNone/>
            </a:pPr>
            <a:endParaRPr lang="en-US" i="1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i="1" dirty="0" smtClean="0">
                <a:solidFill>
                  <a:schemeClr val="accent4">
                    <a:lumMod val="75000"/>
                  </a:schemeClr>
                </a:solidFill>
              </a:rPr>
              <a:t>The four friends are from Rouen.</a:t>
            </a:r>
          </a:p>
          <a:p>
            <a:pPr marL="365760" lvl="1" indent="0"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Les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quatre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copains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/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amis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sont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de Rouen.</a:t>
            </a:r>
          </a:p>
          <a:p>
            <a:pPr marL="365760" lvl="1" indent="0">
              <a:buNone/>
            </a:pPr>
            <a:endParaRPr lang="en-US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i="1" dirty="0" smtClean="0">
                <a:solidFill>
                  <a:schemeClr val="accent4">
                    <a:lumMod val="75000"/>
                  </a:schemeClr>
                </a:solidFill>
              </a:rPr>
              <a:t>They are students in the same high school.</a:t>
            </a:r>
          </a:p>
          <a:p>
            <a:pPr marL="365760" lvl="1" indent="0">
              <a:buNone/>
            </a:pP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Ils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sont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élèves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dans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le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même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lycée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marL="365760" lvl="1" indent="0">
              <a:buNone/>
            </a:pP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i="1" dirty="0" smtClean="0">
                <a:solidFill>
                  <a:schemeClr val="accent4">
                    <a:lumMod val="75000"/>
                  </a:schemeClr>
                </a:solidFill>
              </a:rPr>
              <a:t>They are all very nice.</a:t>
            </a:r>
          </a:p>
          <a:p>
            <a:pPr marL="365760" lvl="1" indent="0">
              <a:buNone/>
            </a:pP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Ils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sont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tous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très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sympathiques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68563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Traduisez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/>
          </a:bodyPr>
          <a:lstStyle/>
          <a:p>
            <a:r>
              <a:rPr lang="en-US" i="1" dirty="0" smtClean="0">
                <a:solidFill>
                  <a:schemeClr val="accent4">
                    <a:lumMod val="75000"/>
                  </a:schemeClr>
                </a:solidFill>
              </a:rPr>
              <a:t>French class is easy.</a:t>
            </a:r>
            <a:endParaRPr lang="en-US" i="1" dirty="0">
              <a:solidFill>
                <a:schemeClr val="accent4">
                  <a:lumMod val="75000"/>
                </a:schemeClr>
              </a:solidFill>
            </a:endParaRPr>
          </a:p>
          <a:p>
            <a:pPr marL="365760" lvl="1" indent="0"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Le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cours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de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français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est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facile.</a:t>
            </a:r>
          </a:p>
          <a:p>
            <a:pPr marL="365760" lvl="1" indent="0">
              <a:buNone/>
            </a:pPr>
            <a:endParaRPr lang="en-US" i="1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i="1" dirty="0" smtClean="0">
                <a:solidFill>
                  <a:schemeClr val="accent4">
                    <a:lumMod val="75000"/>
                  </a:schemeClr>
                </a:solidFill>
              </a:rPr>
              <a:t>The teacher is not too strict.  Just a little.</a:t>
            </a:r>
          </a:p>
          <a:p>
            <a:pPr marL="365760" lvl="1" indent="0"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Le/La prof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n’est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pas trop strict(e). 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Juste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un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peu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marL="365760" lvl="1" indent="0">
              <a:buNone/>
            </a:pPr>
            <a:endParaRPr lang="en-US" i="1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440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Vocabulaire</a:t>
            </a:r>
            <a:r>
              <a:rPr lang="en-US" dirty="0" smtClean="0"/>
              <a:t> – </a:t>
            </a:r>
            <a:r>
              <a:rPr lang="en-US" dirty="0" err="1" smtClean="0"/>
              <a:t>Mots</a:t>
            </a:r>
            <a:r>
              <a:rPr lang="en-US" dirty="0" smtClean="0"/>
              <a:t> 1 </a:t>
            </a:r>
            <a:r>
              <a:rPr lang="en-US" sz="2800" i="1" dirty="0" smtClean="0"/>
              <a:t>(pp.50-53)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u="sng" dirty="0" smtClean="0"/>
              <a:t>Agreeing and Disagreeing</a:t>
            </a:r>
            <a:endParaRPr lang="en-US" dirty="0" smtClean="0"/>
          </a:p>
          <a:p>
            <a:r>
              <a:rPr lang="en-US" dirty="0" smtClean="0"/>
              <a:t>To say that you or someone else </a:t>
            </a:r>
            <a:r>
              <a:rPr lang="en-US" b="1" i="1" dirty="0" smtClean="0"/>
              <a:t>agrees</a:t>
            </a:r>
            <a:r>
              <a:rPr lang="en-US" dirty="0" smtClean="0"/>
              <a:t> or </a:t>
            </a:r>
            <a:r>
              <a:rPr lang="en-US" b="1" i="1" dirty="0" smtClean="0"/>
              <a:t>disagrees</a:t>
            </a:r>
            <a:r>
              <a:rPr lang="en-US" dirty="0" smtClean="0"/>
              <a:t>, use the following construction:</a:t>
            </a:r>
          </a:p>
          <a:p>
            <a:pPr lvl="1"/>
            <a:r>
              <a:rPr lang="en-US" i="1" dirty="0" smtClean="0"/>
              <a:t>Form of </a:t>
            </a:r>
            <a:r>
              <a:rPr lang="en-US" b="1" u="sng" dirty="0" err="1" smtClean="0">
                <a:solidFill>
                  <a:srgbClr val="00B050"/>
                </a:solidFill>
              </a:rPr>
              <a:t>être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+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d’accord</a:t>
            </a:r>
            <a:endParaRPr lang="en-US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n-US" b="1" dirty="0" smtClean="0"/>
              <a:t>Example:</a:t>
            </a:r>
          </a:p>
          <a:p>
            <a:pPr lvl="1"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		</a:t>
            </a:r>
            <a:r>
              <a:rPr lang="en-US" b="1" dirty="0" err="1" smtClean="0">
                <a:solidFill>
                  <a:srgbClr val="0070C0"/>
                </a:solidFill>
              </a:rPr>
              <a:t>Tu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es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d’accord</a:t>
            </a:r>
            <a:r>
              <a:rPr lang="en-US" b="1" dirty="0" smtClean="0">
                <a:solidFill>
                  <a:srgbClr val="0070C0"/>
                </a:solidFill>
              </a:rPr>
              <a:t>?		</a:t>
            </a:r>
            <a:r>
              <a:rPr lang="en-US" i="1" dirty="0" smtClean="0"/>
              <a:t>Do you agree?</a:t>
            </a:r>
            <a:endParaRPr lang="en-US" b="1" dirty="0" smtClean="0">
              <a:solidFill>
                <a:srgbClr val="0070C0"/>
              </a:solidFill>
            </a:endParaRPr>
          </a:p>
          <a:p>
            <a:pPr lvl="1"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		</a:t>
            </a:r>
            <a:r>
              <a:rPr lang="en-US" b="1" dirty="0" smtClean="0">
                <a:solidFill>
                  <a:srgbClr val="0070C0"/>
                </a:solidFill>
              </a:rPr>
              <a:t>Je </a:t>
            </a:r>
            <a:r>
              <a:rPr lang="en-US" b="1" u="sng" dirty="0" smtClean="0">
                <a:solidFill>
                  <a:srgbClr val="FF0000"/>
                </a:solidFill>
              </a:rPr>
              <a:t>ne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suis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u="sng" dirty="0" smtClean="0">
                <a:solidFill>
                  <a:srgbClr val="FF0000"/>
                </a:solidFill>
              </a:rPr>
              <a:t>pas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d’accord</a:t>
            </a:r>
            <a:r>
              <a:rPr lang="en-US" b="1" dirty="0" smtClean="0">
                <a:solidFill>
                  <a:srgbClr val="0070C0"/>
                </a:solidFill>
              </a:rPr>
              <a:t>.	</a:t>
            </a:r>
            <a:r>
              <a:rPr lang="en-US" i="1" dirty="0" smtClean="0"/>
              <a:t>I don’t agree.</a:t>
            </a:r>
          </a:p>
          <a:p>
            <a:pPr lvl="1"/>
            <a:endParaRPr lang="en-US" b="1" i="1" dirty="0" smtClean="0">
              <a:solidFill>
                <a:srgbClr val="0070C0"/>
              </a:solidFill>
            </a:endParaRPr>
          </a:p>
          <a:p>
            <a:r>
              <a:rPr lang="en-US" dirty="0" smtClean="0"/>
              <a:t>You may also say:</a:t>
            </a:r>
          </a:p>
          <a:p>
            <a:pPr lvl="1"/>
            <a:r>
              <a:rPr lang="en-US" b="1" dirty="0" err="1" smtClean="0">
                <a:solidFill>
                  <a:srgbClr val="7030A0"/>
                </a:solidFill>
              </a:rPr>
              <a:t>C’est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vrai</a:t>
            </a:r>
            <a:r>
              <a:rPr lang="en-US" b="1" dirty="0" smtClean="0">
                <a:solidFill>
                  <a:srgbClr val="7030A0"/>
                </a:solidFill>
              </a:rPr>
              <a:t>.</a:t>
            </a:r>
            <a:r>
              <a:rPr lang="en-US" b="1" dirty="0" smtClean="0"/>
              <a:t>				</a:t>
            </a:r>
            <a:r>
              <a:rPr lang="en-US" i="1" dirty="0" smtClean="0"/>
              <a:t>That’s true.</a:t>
            </a:r>
            <a:endParaRPr lang="en-US" b="1" dirty="0" smtClean="0"/>
          </a:p>
          <a:p>
            <a:pPr lvl="1"/>
            <a:r>
              <a:rPr lang="en-US" b="1" dirty="0" err="1" smtClean="0">
                <a:solidFill>
                  <a:srgbClr val="7030A0"/>
                </a:solidFill>
              </a:rPr>
              <a:t>Ce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</a:rPr>
              <a:t>n’</a:t>
            </a:r>
            <a:r>
              <a:rPr lang="en-US" b="1" dirty="0" err="1" smtClean="0">
                <a:solidFill>
                  <a:srgbClr val="7030A0"/>
                </a:solidFill>
              </a:rPr>
              <a:t>est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u="sng" dirty="0" smtClean="0">
                <a:solidFill>
                  <a:srgbClr val="FF0000"/>
                </a:solidFill>
              </a:rPr>
              <a:t>pas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vrai</a:t>
            </a:r>
            <a:r>
              <a:rPr lang="en-US" b="1" dirty="0" smtClean="0">
                <a:solidFill>
                  <a:srgbClr val="7030A0"/>
                </a:solidFill>
              </a:rPr>
              <a:t>. / </a:t>
            </a:r>
            <a:r>
              <a:rPr lang="en-US" b="1" dirty="0" err="1" smtClean="0">
                <a:solidFill>
                  <a:srgbClr val="7030A0"/>
                </a:solidFill>
              </a:rPr>
              <a:t>C’est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u="sng" dirty="0" smtClean="0">
                <a:solidFill>
                  <a:srgbClr val="FF0000"/>
                </a:solidFill>
              </a:rPr>
              <a:t>pas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vrai</a:t>
            </a:r>
            <a:r>
              <a:rPr lang="en-US" b="1" dirty="0" smtClean="0">
                <a:solidFill>
                  <a:srgbClr val="7030A0"/>
                </a:solidFill>
              </a:rPr>
              <a:t>.</a:t>
            </a:r>
            <a:r>
              <a:rPr lang="en-US" b="1" dirty="0" smtClean="0"/>
              <a:t>	</a:t>
            </a:r>
            <a:r>
              <a:rPr lang="en-US" i="1" dirty="0" smtClean="0"/>
              <a:t>That’s not true.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Traduisez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 lnSpcReduction="10000"/>
          </a:bodyPr>
          <a:lstStyle/>
          <a:p>
            <a:r>
              <a:rPr lang="en-US" i="1" dirty="0" smtClean="0">
                <a:solidFill>
                  <a:schemeClr val="accent4">
                    <a:lumMod val="75000"/>
                  </a:schemeClr>
                </a:solidFill>
              </a:rPr>
              <a:t>But science classes are really difficult.</a:t>
            </a:r>
            <a:endParaRPr lang="en-US" i="1" dirty="0">
              <a:solidFill>
                <a:schemeClr val="accent4">
                  <a:lumMod val="75000"/>
                </a:schemeClr>
              </a:solidFill>
            </a:endParaRPr>
          </a:p>
          <a:p>
            <a:pPr marL="365760" lvl="1" indent="0">
              <a:buNone/>
            </a:pP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Mais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les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cours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de sciences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sont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vraiment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difficiles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marL="365760" lvl="1" indent="0">
              <a:buNone/>
            </a:pPr>
            <a:endParaRPr lang="en-US" i="1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i="1" dirty="0" smtClean="0">
                <a:solidFill>
                  <a:schemeClr val="accent4">
                    <a:lumMod val="75000"/>
                  </a:schemeClr>
                </a:solidFill>
              </a:rPr>
              <a:t>Do you agree or not?</a:t>
            </a:r>
          </a:p>
          <a:p>
            <a:pPr marL="365760" lvl="1" indent="0">
              <a:buNone/>
            </a:pP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Toi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tu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es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d’accord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ou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pas?</a:t>
            </a:r>
          </a:p>
          <a:p>
            <a:pPr marL="365760" lvl="1" indent="0">
              <a:buNone/>
            </a:pPr>
            <a:endParaRPr lang="en-US" i="1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i="1" dirty="0" smtClean="0">
                <a:solidFill>
                  <a:schemeClr val="accent4">
                    <a:lumMod val="75000"/>
                  </a:schemeClr>
                </a:solidFill>
              </a:rPr>
              <a:t>No, I don’t agree.</a:t>
            </a:r>
          </a:p>
          <a:p>
            <a:pPr marL="365760" lvl="1" indent="0"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Non, je ne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suis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pas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d’accord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marL="365760" lvl="1" indent="0">
              <a:buNone/>
            </a:pPr>
            <a:endParaRPr lang="en-US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i="1" dirty="0" smtClean="0">
                <a:solidFill>
                  <a:schemeClr val="accent4">
                    <a:lumMod val="75000"/>
                  </a:schemeClr>
                </a:solidFill>
              </a:rPr>
              <a:t>For me, science classes are very easy.</a:t>
            </a:r>
          </a:p>
          <a:p>
            <a:pPr marL="365760" lvl="1" indent="0"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Pour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moi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, les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cours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de sciences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sont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très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faciles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marL="365760" lvl="1" indent="0">
              <a:buNone/>
            </a:pP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823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Mots</a:t>
            </a:r>
            <a:r>
              <a:rPr lang="en-US" dirty="0" smtClean="0"/>
              <a:t> 2 </a:t>
            </a:r>
            <a:r>
              <a:rPr lang="en-US" i="1" dirty="0" smtClean="0"/>
              <a:t>(pp.54-57)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Vocabulaire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4" name="Picture 30" descr="http://t1.gstatic.com/images?q=tbn:ANd9GcR4lAV-5NCXw5hK3anvdxVVXI6mNlCb0BgksZ7uEL9A2F7RurE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5044453"/>
            <a:ext cx="548620" cy="365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t0.gstatic.com/images?q=tbn:ANd9GcQgzqT73-PElS90he2tVdDmljWGQWYJ9O8D0y1naqwIKh3yjsy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6856" y="2600980"/>
            <a:ext cx="793631" cy="471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static.ddmcdn.com/gif/frog-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651912"/>
            <a:ext cx="628639" cy="548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Vocabulaire</a:t>
            </a:r>
            <a:r>
              <a:rPr lang="en-US" dirty="0" smtClean="0"/>
              <a:t> – </a:t>
            </a:r>
            <a:r>
              <a:rPr lang="en-US" dirty="0" err="1" smtClean="0"/>
              <a:t>Mots</a:t>
            </a:r>
            <a:r>
              <a:rPr lang="en-US" dirty="0" smtClean="0"/>
              <a:t> 2 </a:t>
            </a:r>
            <a:r>
              <a:rPr lang="en-US" sz="2800" i="1" dirty="0" smtClean="0"/>
              <a:t>(pp.54-57)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 smtClean="0"/>
              <a:t>Les </a:t>
            </a:r>
            <a:r>
              <a:rPr lang="en-US" b="1" u="sng" dirty="0" err="1" smtClean="0"/>
              <a:t>matières</a:t>
            </a:r>
            <a:r>
              <a:rPr lang="en-US" dirty="0" smtClean="0"/>
              <a:t> – </a:t>
            </a:r>
            <a:r>
              <a:rPr lang="en-US" i="1" dirty="0" smtClean="0"/>
              <a:t>Subjects</a:t>
            </a:r>
            <a:endParaRPr lang="en-US" b="1" u="sng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2626352"/>
            <a:ext cx="993775" cy="1488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309003" y="2600980"/>
            <a:ext cx="17748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la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</a:rPr>
              <a:t>biologie</a:t>
            </a:r>
            <a:endParaRPr lang="en-US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5400" y="3515380"/>
            <a:ext cx="19263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la physique</a:t>
            </a:r>
            <a:endParaRPr lang="en-US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3076" name="Picture 4" descr="http://www.rsd.k12.wi.us/faculty/bsbestor/text37146_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96127" y="2667000"/>
            <a:ext cx="890273" cy="137160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4385261" y="2209800"/>
            <a:ext cx="4758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smtClean="0">
                <a:solidFill>
                  <a:srgbClr val="FF0000"/>
                </a:solidFill>
              </a:rPr>
              <a:t>les </a:t>
            </a:r>
            <a:r>
              <a:rPr lang="en-US" sz="2800" b="1" u="sng" dirty="0" err="1" smtClean="0">
                <a:solidFill>
                  <a:srgbClr val="FF0000"/>
                </a:solidFill>
              </a:rPr>
              <a:t>mathématiques</a:t>
            </a:r>
            <a:r>
              <a:rPr lang="en-US" sz="2800" b="1" u="sng" dirty="0" smtClean="0">
                <a:solidFill>
                  <a:srgbClr val="FF0000"/>
                </a:solidFill>
              </a:rPr>
              <a:t> (les </a:t>
            </a:r>
            <a:r>
              <a:rPr lang="en-US" sz="2800" b="1" u="sng" dirty="0" err="1" smtClean="0">
                <a:solidFill>
                  <a:srgbClr val="FF0000"/>
                </a:solidFill>
              </a:rPr>
              <a:t>maths</a:t>
            </a:r>
            <a:r>
              <a:rPr lang="en-US" sz="2800" b="1" u="sng" dirty="0" smtClean="0">
                <a:solidFill>
                  <a:srgbClr val="FF0000"/>
                </a:solidFill>
              </a:rPr>
              <a:t>)</a:t>
            </a:r>
            <a:endParaRPr lang="en-US" sz="2800" b="1" u="sng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81003" y="2590800"/>
            <a:ext cx="14950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chemeClr val="accent5">
                    <a:lumMod val="75000"/>
                  </a:schemeClr>
                </a:solidFill>
              </a:rPr>
              <a:t>l’algèbre</a:t>
            </a:r>
            <a:endParaRPr lang="en-US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67400" y="2971800"/>
            <a:ext cx="20393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la </a:t>
            </a:r>
            <a:r>
              <a:rPr lang="en-US" sz="2800" b="1" dirty="0" err="1" smtClean="0">
                <a:solidFill>
                  <a:schemeClr val="accent5">
                    <a:lumMod val="75000"/>
                  </a:schemeClr>
                </a:solidFill>
              </a:rPr>
              <a:t>géométrie</a:t>
            </a:r>
            <a:endParaRPr lang="en-US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867400" y="3352800"/>
            <a:ext cx="25474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la </a:t>
            </a:r>
            <a:r>
              <a:rPr lang="en-US" sz="2800" b="1" dirty="0" err="1" smtClean="0">
                <a:solidFill>
                  <a:schemeClr val="accent5">
                    <a:lumMod val="75000"/>
                  </a:schemeClr>
                </a:solidFill>
              </a:rPr>
              <a:t>trigonométrie</a:t>
            </a:r>
            <a:endParaRPr lang="en-US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867400" y="3733800"/>
            <a:ext cx="13997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le </a:t>
            </a:r>
            <a:r>
              <a:rPr lang="en-US" sz="2800" b="1" dirty="0" err="1" smtClean="0">
                <a:solidFill>
                  <a:schemeClr val="accent5">
                    <a:lumMod val="75000"/>
                  </a:schemeClr>
                </a:solidFill>
              </a:rPr>
              <a:t>calcul</a:t>
            </a:r>
            <a:endParaRPr lang="en-US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3078" name="Picture 6" descr="http://degreedirectory.org/cimages/multimages/2/foreign_language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4533900"/>
            <a:ext cx="1981200" cy="1485900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152400" y="4267200"/>
            <a:ext cx="18774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smtClean="0">
                <a:solidFill>
                  <a:srgbClr val="FF0000"/>
                </a:solidFill>
              </a:rPr>
              <a:t>les </a:t>
            </a:r>
            <a:r>
              <a:rPr lang="en-US" sz="2800" b="1" u="sng" dirty="0" err="1" smtClean="0">
                <a:solidFill>
                  <a:srgbClr val="FF0000"/>
                </a:solidFill>
              </a:rPr>
              <a:t>langues</a:t>
            </a:r>
            <a:endParaRPr lang="en-US" sz="2800" b="1" u="sng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897242" y="4658380"/>
            <a:ext cx="17334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</a:rPr>
              <a:t>le </a:t>
            </a:r>
            <a:r>
              <a:rPr lang="en-US" sz="2800" b="1" dirty="0" err="1" smtClean="0">
                <a:solidFill>
                  <a:srgbClr val="7030A0"/>
                </a:solidFill>
              </a:rPr>
              <a:t>français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883639" y="4953000"/>
            <a:ext cx="12939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7030A0"/>
                </a:solidFill>
              </a:rPr>
              <a:t>l’italien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883639" y="5257800"/>
            <a:ext cx="17467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7030A0"/>
                </a:solidFill>
              </a:rPr>
              <a:t>l’espagnol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905000" y="5562600"/>
            <a:ext cx="17716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7030A0"/>
                </a:solidFill>
              </a:rPr>
              <a:t>l’allemand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905000" y="5877580"/>
            <a:ext cx="14686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7030A0"/>
                </a:solidFill>
              </a:rPr>
              <a:t>l’anglais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905000" y="6182380"/>
            <a:ext cx="1211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</a:rPr>
              <a:t>le </a:t>
            </a:r>
            <a:r>
              <a:rPr lang="en-US" sz="2800" b="1" dirty="0" err="1" smtClean="0">
                <a:solidFill>
                  <a:srgbClr val="7030A0"/>
                </a:solidFill>
              </a:rPr>
              <a:t>latin</a:t>
            </a:r>
            <a:endParaRPr lang="en-US" sz="2800" b="1" dirty="0">
              <a:solidFill>
                <a:srgbClr val="7030A0"/>
              </a:solidFill>
            </a:endParaRPr>
          </a:p>
        </p:txBody>
      </p:sp>
      <p:pic>
        <p:nvPicPr>
          <p:cNvPr id="3080" name="Picture 8" descr="http://images.hayneedle.com/mgen/master:GF014.jpg?is=1600,1600,0xfffff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530139" y="4714220"/>
            <a:ext cx="1219200" cy="1219200"/>
          </a:xfrm>
          <a:prstGeom prst="rect">
            <a:avLst/>
          </a:prstGeom>
          <a:noFill/>
        </p:spPr>
      </p:pic>
      <p:sp>
        <p:nvSpPr>
          <p:cNvPr id="25" name="TextBox 24"/>
          <p:cNvSpPr txBox="1"/>
          <p:nvPr/>
        </p:nvSpPr>
        <p:spPr>
          <a:xfrm>
            <a:off x="4419600" y="4267200"/>
            <a:ext cx="32079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smtClean="0">
                <a:solidFill>
                  <a:srgbClr val="FF0000"/>
                </a:solidFill>
              </a:rPr>
              <a:t>les sciences </a:t>
            </a:r>
            <a:r>
              <a:rPr lang="en-US" sz="2800" b="1" u="sng" dirty="0" err="1" smtClean="0">
                <a:solidFill>
                  <a:srgbClr val="FF0000"/>
                </a:solidFill>
              </a:rPr>
              <a:t>sociales</a:t>
            </a:r>
            <a:endParaRPr lang="en-US" sz="2800" b="1" u="sng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881003" y="4658380"/>
            <a:ext cx="14758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chemeClr val="accent4">
                    <a:lumMod val="75000"/>
                  </a:schemeClr>
                </a:solidFill>
              </a:rPr>
              <a:t>l’histoire</a:t>
            </a:r>
            <a:endParaRPr lang="en-US" sz="28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867400" y="5115580"/>
            <a:ext cx="22544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</a:rPr>
              <a:t>la </a:t>
            </a:r>
            <a:r>
              <a:rPr lang="en-US" sz="2800" b="1" dirty="0" err="1" smtClean="0">
                <a:solidFill>
                  <a:schemeClr val="accent4">
                    <a:lumMod val="75000"/>
                  </a:schemeClr>
                </a:solidFill>
              </a:rPr>
              <a:t>géographie</a:t>
            </a:r>
            <a:endParaRPr lang="en-US" sz="28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867400" y="5572780"/>
            <a:ext cx="18069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chemeClr val="accent4">
                    <a:lumMod val="75000"/>
                  </a:schemeClr>
                </a:solidFill>
              </a:rPr>
              <a:t>l’économie</a:t>
            </a:r>
            <a:endParaRPr lang="en-US" sz="28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9081" y="2590800"/>
            <a:ext cx="45719" cy="15900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59081" y="2590800"/>
            <a:ext cx="1112519" cy="660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" y="2209800"/>
            <a:ext cx="34915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smtClean="0">
                <a:solidFill>
                  <a:srgbClr val="FF0000"/>
                </a:solidFill>
              </a:rPr>
              <a:t>les sciences </a:t>
            </a:r>
            <a:r>
              <a:rPr lang="en-US" sz="2800" b="1" u="sng" dirty="0" err="1" smtClean="0">
                <a:solidFill>
                  <a:srgbClr val="FF0000"/>
                </a:solidFill>
              </a:rPr>
              <a:t>naturelles</a:t>
            </a:r>
            <a:endParaRPr lang="en-US" sz="2800" b="1" u="sng" dirty="0">
              <a:solidFill>
                <a:srgbClr val="FF0000"/>
              </a:solidFill>
            </a:endParaRPr>
          </a:p>
        </p:txBody>
      </p:sp>
      <p:pic>
        <p:nvPicPr>
          <p:cNvPr id="1028" name="Picture 4" descr="http://media.treehugger.com/assets/images/2011/10/GreenChem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124200"/>
            <a:ext cx="762000" cy="515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295400" y="3058180"/>
            <a:ext cx="15392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la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</a:rPr>
              <a:t>chimie</a:t>
            </a:r>
            <a:endParaRPr lang="en-US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30" name="Picture 6" descr="http://www.hinsdale86.org/staff/jvetrone/Project-Thakrar/ap%20b%20physics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5201" y="3505200"/>
            <a:ext cx="877199" cy="657899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t3.gstatic.com/images?q=tbn:ANd9GcS6WOcEWj4qfSbytOwHHXr1xa_lV5xY-a2l2KXUFMHXVeXxeaopYw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6283" y="2970883"/>
            <a:ext cx="534317" cy="534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AutoShape 12" descr="data:image/jpeg;base64,/9j/4AAQSkZJRgABAQAAAQABAAD/2wCEAAkGBhQQERUQERAWFRUQGRgYFxIXGBkXExgYFRMYGRUdHRkbHiYeGBkmGhcYHy8gIykpLC4uGx49ODAqNSY3LCoBCQoKDgwOGg8PGi8kHyQ1LzUuNC8yNCktMjQuNTUsLzUwKTAsLC8pNS8pMC0vMCksKSovLSwsNS8vLCwsLDA0LP/AABEIAI8AoAMBIgACEQEDEQH/xAAcAAACAwEBAQEAAAAAAAAAAAAABgQFBwIBAwj/xABFEAACAQIEBAIDDAcHBQEAAAABAgMAEQQSITEFBhNBIlEyYXIHFCMzNFNxc4GTsrMXQlKRobHSFTVidILB0yRDkuHwFv/EABsBAAEFAQEAAAAAAAAAAAAAAAUAAQIDBAYH/8QAMxEAAQMDAQQJBAICAwAAAAAAAQACAwQRITEFEkFhEyIyUYGRocHwBnGx0ULhgvEUM1P/2gAMAwEAAhEDEQA/ANxooopJIoqv43xtMJGJJAxzMFVVF2Zm2A7Ukcx52+DlV44MYxKGS+aKdWI8ZzWyHtrYLYj0azyziPmUQpKF1QRc2B9ba2HGwz/at+P88AR5sI6kLIEllKlumCNGC6ZgSCAdtKmcncwtOnSxDDrqM2X9Zo2AKOQNFuGGm+x70qYfCGch44R1V+AxmFFlDC9g6jRQdL32BA+1w5e5SXCsJDM8jqnTUkBQqZs1gBvr3JNZYXyvk3uHp8/BROripIKcx/y4cXefd5AggjIKv6KKKJLnEUV4zWFybAd6yn3QvdG6mbCYN/BtJOp9LzVCP1fNhvsPOq5JGxt3nLZR0ctZKIohn0HMqRz57po8eFwTG98r4gEWHmsZGpPYt27XOod+Tv7vwn+Xh/KWvzvX6I5O/u/Cf5eH8pazUszpXOJ5I5tzZsVBDCyPJO9c8Tp8AVxRRRW1cuilfndJrQuvUOHQucRHDIsUrApaP4RmQLGDfN4gdR9jRS5zpy9hcVAzYsNZVKh1DuyFjbMsYDAv68ptrWmlcGytJ/F9caXCZ2i+XIPGlngaM4hZZYGbqASdUxh3YxqZf+7ZRbP3saaKzflvjEi4lcRKjFcS4wiyOFgC9MyERx4dMzekDdnItY6C2ukVZXRbkpI0Of35HvF0zTcIooorEpIooopJKFxfhEeKjMUy3UkHQ2II2II2pQ4byc8skySxyRYd0tkaUSv1QRZ1JvsL66X2tbSnyiqZIGPIJW2CulgYWMOD6cwNL87KPg8CkQsg1sAWOrtlFgWbdjbuakUUVaABgLG5xcblFKHup83ScMwDTwJmkYiNWNssZYHxEH0iOw899BTZNMqKXZgqqCSxNgABckk7C1fn/wB2Hnw4/JBCre945A2a3idhoGI3A1OUfaewEXPDdVfDTyTXLBganuVlz17qnviFYYy0cRUdVm9OQgDMvhuAlzbfxfRukjiEeXPnGXzvUHGY34Qg3Xpxll0N2JGv0gDT9/lVe1hggNCWNtO12vY/uoW5pmIc7iR6ru6eVuzg+KCxDWuJvqS2wzniSbC2g5pkEgvluL2vbvav0Tyd/d+E/wAvD+Utfl7DxgYo2HoRjN9Pn66Z+DYvFwYHCY+HFP1pcQcNAhzuGjY5chDSdMKCugyj0V10FrKYtiJudbe6F/UVQ6dkZIsQ548rL9JUVknGeOY6HFQcI/tEeOGR5MUIT74GrZNM5BOn6gFh20rvHc7cUgTBGRYBLipuj72EeYuttZQwm1UeEj0fS10tWkVcJtnX57Lkt0rWKKy/Ae6LjCOKK4whbha3DjqLGWuxCnxEtojDsc1hqDcMnuZcVxOJwEc2LQh5BmEhYEyBySGygDpi1gB5WrS1wcLhRVLzZwsQYzqQJJCzxs6S4fDCeV5iW6gu2kWmW+2fNuMtO3AMcZsPFI5QuUXqZGV0D5RnAZdDrfaofN+GkbD9SGUo+HPVGjsrZUYEMiauNcwWxuVFKfJvGYMG/vREMfWeICNrdZssCxMwgiDNHqisxlK3uxNrUXLTU04Iy5vn5/bPHwCr0K0iiiihKsRRRXMhNja1+19r9vspJLqilvg/NYmiXFSPGiPCZOjZjMrRNln1vZ1DFV0UanvcV5/+1V26ccL9XrdARy2i8XRMtydfDYEDzINtASG3go7wTLVbzDxsYKBsS6lkjK57EAhWcKW13te9tzS1xvnWWCS5iMYiigleJwpBWWVllBcH0lC2W27X0YEWyPjnMc+JZ0kxMkkRdgA5tdQ7mIsg8IYBhsB28r1TLO2MLXS0slU6zBjv4fPbKYud/dBfH3hjBTDqdBfxS2PhL+Q7hftNzYBRriFrgX37/TXdBJZHSOu5es7NpoaenaIRYHPM37+f4XhX1V8XwKMoQouUagW0FfemDlzAhCcRIMwRWugUO6Ep4HaNt0sSQdrgXsKzyTdE3eV1SY2sJe0Hl38vFVvEeURCq4jMrSMt2jU6qoRWXvZrh127/RUvB8v4s4XBxR4CbOrR4nDSrIkmFU3V2zg26Za9znL2t4dCQJHMXF2X/pIZD0UAGW6tYkhmXOBdlDW9Vx3sK1jlH5BhfqIfylqllVKyIOfm5x9s2/1nHFcPt5jujic4AXLjgW1trjXz+5VLzBynK2LTiWHkRZVjeOWOUFkMRS9lKWIYNfXX0vIAFM4LhZZsTwpXdOlhMzKxupu8SERga6eHTXzHYCtexnxb+y34TWS4JbxR+xGdNCCFUgg9iCAQfVWdtS9rRfhjwIP7XnW1611G+J40JNx3jC8h5UxqDjcQwweTHhXRVkX0WnmsQTvpfQ2O3npqPIKOvDcKksTxPHCiGN7BxkUC5AOl7XsdddbGqrknixnxEnU+MSCJWOwfLLN4h/5C4GxPrF3Suuo3l8DXFEmSMlaHsNwdEEVmmDwmMwuL6GEjMeHSXKsCxKsRT4ImSSUjNIGj6oDAgh0UEnvpdFE4KjoriwIPfonIuiiiisykuZL2OW1+19r9r+qstkmleGGR5JJhiokmkgfxfC4LEK+JjRBexKNJ4LbxWsb2GqVEw3Coo3aSONVZ9yBa9zmOg0uSbk9zvUSLqLm3Wb4zAoySLGv/AEy4lkSVdIehxGHpvkI8NkmYHw6AW3Jq1x/CHiLY3FyrCYY4Phb5upiMMXCyZRrkdJChQWbxEDzpo5mx+HgwzPirGMW8B1LMCGRVHdsygj6PIVh3NPNEvEJurJoq36cV7qgP82Pdv9qzTStiGdUV2VseSvksMNGp/XNcc0cxy8QkV5mBEWYRhVyWVmubi7a2AG52+kmptXtFB3vLzcr1SlooaVgZE2wHn4oooqw4HhkeS8yuYlBLlASVGU2OgNtfPSqXu3WlxWiR4Y0uPBSuXuEB2E06kQKSC9vBmAFgxBuFuQCwvuPOpvGOMGG0aKFkClDe7NEpH/alv4o2VtA1yo2NezcZXDp01ijkVhmglDNdVLswVl/WyuTobaqDrpSvWNkZmeXv04D56+Wl7j44nVEhkk7I0H9X87/bS9yt55R+QYX6iH8pawat55R+QYX6iH8pasq+wPuuf+qtIv8AL2VjjPi39lvwmsmwHxUfsJ+AVrOM+Lf2W/CaybAfFR+wn4BQ49heOfVHZi8fZTMJi3hkWWI2dDp5EEjMp/wsBY720O4Fapwbi6YqFZU0voyH0kYekresfx0OxrJ6suXuOHBzZ7npPpKup00s4A3ZR5brfcgWLbLruhd0Tz1T6FC9jbR6B/QyHqnTkf0fnFapRXMUoYBlIIYAgg3BBFwQe4tXVdYu4RRRRSSRVTzLzLFgITNMfUkY9N28gP5nYCvlzVzbFw+IPJ4nfRIgRncjf6FF9SdNu5ArDOP8flx0xnmOuyoPQRb+iv8Audyf3DNPUCIc0c2TseSvfc4YNT7Dn+F3zDzLNjpOpO2gvkjHoID2HmdrsdTb7Kq6KKCOcXm7l6fBBHTxiOMWARRXgqXw/BCZinUVDYlc2isw2W+yk+Z0qDiGi5WSjq3TNdI/QWt5A+l7HuIN15w7h7TvkUgaElmNlAA1JOwHrOlNcb+8I2+MdYsRaxHRYuqG+vjDxMgAIIB1Ft6+eBwceCBd0MkkXxyo9mRZBYo0bLZ1IbKWUnU9tCazjePIX3sx6qJZsPKT4kRwDb1+EAEHYr6rUMe41D90dj8/Md2DfPGiR5q5Awdj88/x3XBvnjSSvmYkCwJJsNhc7VzRRRNGBhFbzyj8gwv1EP5S1g1bVyAxTCRQMSckULqSSSUmiDDfsH6i/wCnttVFTGXRFw4Eeq436qP/AFf5eyYMZ8W/st+E1k2A+Kj9hPwCtZxnxb+y34TWTYD4qP2E/AKFnsLxz6o7MXj7KRXmbW19fLvXtfCSMkMo7te97aX/AJ20qAF1zFHTxTOIkfu6dw1Oudba21PDk3cj8x9NlwshvHIfgn/ZY7J7J1K+W3cU/wBYuVuLW/8AVtrHtbzrQ+TeY/fCdGU3miAufnE2D+12YefkCK6rZVd0o6J5yNOY/pdVsfaIlvA85GnMe5HqEy0UUUbXQpd4vyDhMXKZ543Z2AF+rIAANgAGsBvoPM+dQ/0U8P8AmX+9l/qpuoqJY05IV7amZg3WvIHIlKP6KeH/ADL/AHsv9VA9yrh/zDfeyf1U3UU3Rs7gnNVOcGR3mf2lH9FPD/mX+9l/qo/RTw/5l/vZf6qbqouJ8dlScwRRRMEjjctJI6n4R5VAAWNtulvfvTiJpwGjyT/8uf8A9HeZ/aj4j3O8HIiRvEzCP0SZHzgeWa+Yr5Amw7VG/RVw/wCZf72X+qpX9u4r5nDffS/8FH9u4r5nDffS/wDBTtpQ0WDPRRFXOMCR3mf2ov6KeH/Mv97L/VS6/KuBbM2H4bPNHEWDSCZ1BKmx6YLXk18v47U1ScaxTAjpYcXFriaW+vl8BvS7wfmmXBRDCnDpnjJAXNLmcs1wQViZSTe+/wC7arW0wtcsRGkmme1zg5znC2N46G9zgg4xyF8qTFyTwgwJiSMkcg0Z55F1101f0tDp6qs1xOHC4aTCSKY4QsDBWuREwCxZr66OEtm18TftG9Hi8ZJJisPHJh8OqhXdMPnbpdS51JEOrgdrEb615ipHkxj2hw4Z4Ss2WSQp4mHTLHpgiQEAi1jt4haoy0bZI3Mta4TyRiQdZzibFwubgC9reNtRxxYp0xnxb+y34TWS4KQCOIE6siWHnZFvVjHiJ1YxyzGGYkgySTOY2zanw9Mx6jYZht2qHjMG+Gfos8Vo4ww1clgPCABkvm0uRtYE3rmZNhzsGlxniBw8cX/uy5/b+x5KgsEfWADzru8BYgkEEE20106t7r6UVCjx7ZQ7R2B7g3G+9t7VKkmVdWYD/wC/jQeWjmjcGkXJJGM5Gul/JcBUbJq6d4jcy5JIG6Q65bqOqTkd2q7rqGd43WWMgPGbqT6N7WsR3U7EeXrsa+aOCLggjzGtdVQ0uifcYIWEGSCS+Q4eYK1bgnGUxcQlS41Ksh9JWG4P879wRVhWTcE4y2Dm6wuUIAlQC5ZBcggd3FzbzBI8q1aGZXUOjBlYAhgbgg7EEbiu2oqsVMe9xGq9D2dXNrIt7+Q1HzvXdFFFbURRRRRSSRStxH5dL9Rh/wA3F000rcR+XS/UYf8ANxdWw9sJigm2pNgNydgBv9lUHDsTNjUOIixHRjZmEKiNWzBTlzSZhcgkXCraw7knSfzESMJiCt79KS1t75DtaqPlJcZ7xw/TbC5OmMudZi9rnezWv9FFgOrdUk5srnl7jBxMRLqElidopUBuA6Gxt3yncX7HvvVpelDkzqe/OIiUgnqRXy5hHmyPfKGN9svr0HqpvppAA6ydpuFGx3Do51ySpmANxuCD5gjUV8oeCQpG8SRgLKCGtcsbg9zc3F9PKpU84QXa+psAAWYk7BVUEsfUBUjCcCefXEDJH8wDd2+sYbC/6qn6SdhnfIGLS2aUN3A421tfF/slCfCzS5cKsyyRHOBM0ZYgxrmCh7gPJbTwHQA3IOlKr4/OjvJIXeRYxdtWPhF9ANxe1rVs/HcD8ADEniwxEiIoAvk3QdhmXMvbcV3BMHVXU3VwCDrqCLj+FcxtOulikaSLtNsaZBB9gtDp5JS25FgQSLWvZzX8Lalo8FjuKxaFemsi3NhYHW3c23t4T/GuJZgZLh1AAATMLi1tbfu/nWtYBb46W/aCH82epnFeXocSVeRTnQEK6syOL+tSL6i+tNQU7TAHX13uAOtr+jbeJQ6ipI6ZpjLj/PNg7L92/VODhu79nGyxvC4pQzXeMbaIdL99OxqT79T9sVsmB4dHAmSJco373JO5JOrMfM61ItTT7KZM/fLjw9BbmhlfseOrnMpcRoMC2gAHE8B3lYn79T9sUz8jc1LHIMIz3SY/B/4HN2Yeyx1Hkb+emi2otUqbZopn77HFNR7IbSSdIx55jvXtFFFFUaRRRRSSRStxH5dL9Rh/zcXTTStxH5dL9Rh/zcXVsPbCYodQQQdiCD9BFj/Clvg8E3D4/eow7zopYwyIyDRjcLIGIKEEkZhcW19VMtcTTKilmYKB3O3q+31bmie9YZ0VZF1V8s8EOFjfqMGlndpZSPQzvuF9Q2v3qxWRpGMcCh3XRiTaKPS/jYa5rbKATtfKCCZGE4VLiNXzQxfs7TuPX80va2rHzS2rDhsKkShI0CquyqLAfYKyS1Nz1VJrbKDwzgSwnqMepL86wFwO4RRpGvqG/cmrOiisZN1NFL/C06TSYbYQsCg7CKS5QfYQy/6RUnmPiTRIqRE9aQ+BVj6rkLbOcudAFAIuxYAXHcgUqycWnaKHF54xJ7597EsoRWiaRQcwDsFcOhCkFh4jbVqx11GaiA21GisZjKZOH/LpfqIfzp6vaQsNxqWHF4hGZJJsuEiQ5THHeeTEFS3ibwr6jc2tuauOF4zFNjHw8k8DpAiu5SMh7y5gsfpnLbIWvuQRoKsoYS2mbcjT5+UnDJTLRSjwaWLBQY3ErHaOOV7RrocsCKlgCbC7htfWK74XxjGNiI1lhIjkBzKUROnZb3VxMxkGbw+iN76bVsMRzZR3U10UUVUooooopJIooopJIpW4j8ul+ow/5uLpppf4hwKWXFNIsgSN4olLDWW8ckxIUEWW4lHi1ItoO4nG7ddcpioLTEt04kMkndRoFB2LtayD6dTY2BsbW/DuXgjCWZurINja0aewlzl9okt67aCfgsBHAuSJAq72G5PmSdSfWdakVKSUv+yQCKKKKqToooopJKFxLg0OJCieJXyElcw2uLG301AxPJeEdCnvZACWYWFsrMACwAtY6DbyFXlFSD3DQp7lIHC+EiaTEAQwmZ4YxL1FORpFxMwkJC2IuUDC23hq+4ZyhGsbrPHG3WZGaNAVhBjUKmUE5r2FySbkmp2F4P08XNiQ2k6RqU8mjaS5+0MunmvrqzqERdGzcv8AOCcuKrMDy1hoCxiw6LnUq1hoyncEHQ3tXvDuW8Nh2zw4dEa1swHiA8gTsPUKsqKnvu701yiiiiopl//Z"/>
          <p:cNvSpPr>
            <a:spLocks noChangeAspect="1" noChangeArrowheads="1"/>
          </p:cNvSpPr>
          <p:nvPr/>
        </p:nvSpPr>
        <p:spPr bwMode="auto">
          <a:xfrm>
            <a:off x="0" y="-647700"/>
            <a:ext cx="152400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AutoShape 14" descr="data:image/jpeg;base64,/9j/4AAQSkZJRgABAQAAAQABAAD/2wCEAAkGBhQQERUQERAWFRUQGRgYFxIXGBkXExgYFRMYGRUdHRkbHiYeGBkmGhcYHy8gIykpLC4uGx49ODAqNSY3LCoBCQoKDgwOGg8PGi8kHyQ1LzUuNC8yNCktMjQuNTUsLzUwKTAsLC8pNS8pMC0vMCksKSovLSwsNS8vLCwsLDA0LP/AABEIAI8AoAMBIgACEQEDEQH/xAAcAAACAwEBAQEAAAAAAAAAAAAABgQFBwIBAwj/xABFEAACAQIEBAIDDAcHBQEAAAABAgMAEQQSITEFBhNBIlEyYXIHFCMzNFNxc4GTsrMXQlKRobHSFTVidILB0yRDkuHwFv/EABsBAAEFAQEAAAAAAAAAAAAAAAUAAQIDBAYH/8QAMxEAAQMDAQQJBAICAwAAAAAAAQACAwQRITEFEkFhEyIyUYGRocHwBnGx0ULhgvEUM1P/2gAMAwEAAhEDEQA/ANxooopJIoqv43xtMJGJJAxzMFVVF2Zm2A7Ukcx52+DlV44MYxKGS+aKdWI8ZzWyHtrYLYj0azyziPmUQpKF1QRc2B9ba2HGwz/at+P88AR5sI6kLIEllKlumCNGC6ZgSCAdtKmcncwtOnSxDDrqM2X9Zo2AKOQNFuGGm+x70qYfCGch44R1V+AxmFFlDC9g6jRQdL32BA+1w5e5SXCsJDM8jqnTUkBQqZs1gBvr3JNZYXyvk3uHp8/BROripIKcx/y4cXefd5AggjIKv6KKKJLnEUV4zWFybAd6yn3QvdG6mbCYN/BtJOp9LzVCP1fNhvsPOq5JGxt3nLZR0ctZKIohn0HMqRz57po8eFwTG98r4gEWHmsZGpPYt27XOod+Tv7vwn+Xh/KWvzvX6I5O/u/Cf5eH8pazUszpXOJ5I5tzZsVBDCyPJO9c8Tp8AVxRRRW1cuilfndJrQuvUOHQucRHDIsUrApaP4RmQLGDfN4gdR9jRS5zpy9hcVAzYsNZVKh1DuyFjbMsYDAv68ptrWmlcGytJ/F9caXCZ2i+XIPGlngaM4hZZYGbqASdUxh3YxqZf+7ZRbP3saaKzflvjEi4lcRKjFcS4wiyOFgC9MyERx4dMzekDdnItY6C2ukVZXRbkpI0Of35HvF0zTcIooorEpIooopJKFxfhEeKjMUy3UkHQ2II2II2pQ4byc8skySxyRYd0tkaUSv1QRZ1JvsL66X2tbSnyiqZIGPIJW2CulgYWMOD6cwNL87KPg8CkQsg1sAWOrtlFgWbdjbuakUUVaABgLG5xcblFKHup83ScMwDTwJmkYiNWNssZYHxEH0iOw899BTZNMqKXZgqqCSxNgABckk7C1fn/wB2Hnw4/JBCre945A2a3idhoGI3A1OUfaewEXPDdVfDTyTXLBganuVlz17qnviFYYy0cRUdVm9OQgDMvhuAlzbfxfRukjiEeXPnGXzvUHGY34Qg3Xpxll0N2JGv0gDT9/lVe1hggNCWNtO12vY/uoW5pmIc7iR6ru6eVuzg+KCxDWuJvqS2wzniSbC2g5pkEgvluL2vbvav0Tyd/d+E/wAvD+Utfl7DxgYo2HoRjN9Pn66Z+DYvFwYHCY+HFP1pcQcNAhzuGjY5chDSdMKCugyj0V10FrKYtiJudbe6F/UVQ6dkZIsQ548rL9JUVknGeOY6HFQcI/tEeOGR5MUIT74GrZNM5BOn6gFh20rvHc7cUgTBGRYBLipuj72EeYuttZQwm1UeEj0fS10tWkVcJtnX57Lkt0rWKKy/Ae6LjCOKK4whbha3DjqLGWuxCnxEtojDsc1hqDcMnuZcVxOJwEc2LQh5BmEhYEyBySGygDpi1gB5WrS1wcLhRVLzZwsQYzqQJJCzxs6S4fDCeV5iW6gu2kWmW+2fNuMtO3AMcZsPFI5QuUXqZGV0D5RnAZdDrfaofN+GkbD9SGUo+HPVGjsrZUYEMiauNcwWxuVFKfJvGYMG/vREMfWeICNrdZssCxMwgiDNHqisxlK3uxNrUXLTU04Iy5vn5/bPHwCr0K0iiiihKsRRRXMhNja1+19r9vspJLqilvg/NYmiXFSPGiPCZOjZjMrRNln1vZ1DFV0UanvcV5/+1V26ccL9XrdARy2i8XRMtydfDYEDzINtASG3go7wTLVbzDxsYKBsS6lkjK57EAhWcKW13te9tzS1xvnWWCS5iMYiigleJwpBWWVllBcH0lC2W27X0YEWyPjnMc+JZ0kxMkkRdgA5tdQ7mIsg8IYBhsB28r1TLO2MLXS0slU6zBjv4fPbKYud/dBfH3hjBTDqdBfxS2PhL+Q7hftNzYBRriFrgX37/TXdBJZHSOu5es7NpoaenaIRYHPM37+f4XhX1V8XwKMoQouUagW0FfemDlzAhCcRIMwRWugUO6Ep4HaNt0sSQdrgXsKzyTdE3eV1SY2sJe0Hl38vFVvEeURCq4jMrSMt2jU6qoRWXvZrh127/RUvB8v4s4XBxR4CbOrR4nDSrIkmFU3V2zg26Za9znL2t4dCQJHMXF2X/pIZD0UAGW6tYkhmXOBdlDW9Vx3sK1jlH5BhfqIfylqllVKyIOfm5x9s2/1nHFcPt5jujic4AXLjgW1trjXz+5VLzBynK2LTiWHkRZVjeOWOUFkMRS9lKWIYNfXX0vIAFM4LhZZsTwpXdOlhMzKxupu8SERga6eHTXzHYCtexnxb+y34TWS4JbxR+xGdNCCFUgg9iCAQfVWdtS9rRfhjwIP7XnW1611G+J40JNx3jC8h5UxqDjcQwweTHhXRVkX0WnmsQTvpfQ2O3npqPIKOvDcKksTxPHCiGN7BxkUC5AOl7XsdddbGqrknixnxEnU+MSCJWOwfLLN4h/5C4GxPrF3Suuo3l8DXFEmSMlaHsNwdEEVmmDwmMwuL6GEjMeHSXKsCxKsRT4ImSSUjNIGj6oDAgh0UEnvpdFE4KjoriwIPfonIuiiiisykuZL2OW1+19r9r+qstkmleGGR5JJhiokmkgfxfC4LEK+JjRBexKNJ4LbxWsb2GqVEw3Coo3aSONVZ9yBa9zmOg0uSbk9zvUSLqLm3Wb4zAoySLGv/AEy4lkSVdIehxGHpvkI8NkmYHw6AW3Jq1x/CHiLY3FyrCYY4Phb5upiMMXCyZRrkdJChQWbxEDzpo5mx+HgwzPirGMW8B1LMCGRVHdsygj6PIVh3NPNEvEJurJoq36cV7qgP82Pdv9qzTStiGdUV2VseSvksMNGp/XNcc0cxy8QkV5mBEWYRhVyWVmubi7a2AG52+kmptXtFB3vLzcr1SlooaVgZE2wHn4oooqw4HhkeS8yuYlBLlASVGU2OgNtfPSqXu3WlxWiR4Y0uPBSuXuEB2E06kQKSC9vBmAFgxBuFuQCwvuPOpvGOMGG0aKFkClDe7NEpH/alv4o2VtA1yo2NezcZXDp01ijkVhmglDNdVLswVl/WyuTobaqDrpSvWNkZmeXv04D56+Wl7j44nVEhkk7I0H9X87/bS9yt55R+QYX6iH8pawat55R+QYX6iH8pasq+wPuuf+qtIv8AL2VjjPi39lvwmsmwHxUfsJ+AVrOM+Lf2W/CaybAfFR+wn4BQ49heOfVHZi8fZTMJi3hkWWI2dDp5EEjMp/wsBY720O4Fapwbi6YqFZU0voyH0kYekresfx0OxrJ6suXuOHBzZ7npPpKup00s4A3ZR5brfcgWLbLruhd0Tz1T6FC9jbR6B/QyHqnTkf0fnFapRXMUoYBlIIYAgg3BBFwQe4tXVdYu4RRRRSSRVTzLzLFgITNMfUkY9N28gP5nYCvlzVzbFw+IPJ4nfRIgRncjf6FF9SdNu5ArDOP8flx0xnmOuyoPQRb+iv8Audyf3DNPUCIc0c2TseSvfc4YNT7Dn+F3zDzLNjpOpO2gvkjHoID2HmdrsdTb7Kq6KKCOcXm7l6fBBHTxiOMWARRXgqXw/BCZinUVDYlc2isw2W+yk+Z0qDiGi5WSjq3TNdI/QWt5A+l7HuIN15w7h7TvkUgaElmNlAA1JOwHrOlNcb+8I2+MdYsRaxHRYuqG+vjDxMgAIIB1Ft6+eBwceCBd0MkkXxyo9mRZBYo0bLZ1IbKWUnU9tCazjePIX3sx6qJZsPKT4kRwDb1+EAEHYr6rUMe41D90dj8/Md2DfPGiR5q5Awdj88/x3XBvnjSSvmYkCwJJsNhc7VzRRRNGBhFbzyj8gwv1EP5S1g1bVyAxTCRQMSckULqSSSUmiDDfsH6i/wCnttVFTGXRFw4Eeq436qP/AFf5eyYMZ8W/st+E1k2A+Kj9hPwCtZxnxb+y34TWTYD4qP2E/AKFnsLxz6o7MXj7KRXmbW19fLvXtfCSMkMo7te97aX/AJ20qAF1zFHTxTOIkfu6dw1Oudba21PDk3cj8x9NlwshvHIfgn/ZY7J7J1K+W3cU/wBYuVuLW/8AVtrHtbzrQ+TeY/fCdGU3miAufnE2D+12YefkCK6rZVd0o6J5yNOY/pdVsfaIlvA85GnMe5HqEy0UUUbXQpd4vyDhMXKZ543Z2AF+rIAANgAGsBvoPM+dQ/0U8P8AmX+9l/qpuoqJY05IV7amZg3WvIHIlKP6KeH/ADL/AHsv9VA9yrh/zDfeyf1U3UU3Rs7gnNVOcGR3mf2lH9FPD/mX+9l/qo/RTw/5l/vZf6qbqouJ8dlScwRRRMEjjctJI6n4R5VAAWNtulvfvTiJpwGjyT/8uf8A9HeZ/aj4j3O8HIiRvEzCP0SZHzgeWa+Yr5Amw7VG/RVw/wCZf72X+qpX9u4r5nDffS/8FH9u4r5nDffS/wDBTtpQ0WDPRRFXOMCR3mf2ov6KeH/Mv97L/VS6/KuBbM2H4bPNHEWDSCZ1BKmx6YLXk18v47U1ScaxTAjpYcXFriaW+vl8BvS7wfmmXBRDCnDpnjJAXNLmcs1wQViZSTe+/wC7arW0wtcsRGkmme1zg5znC2N46G9zgg4xyF8qTFyTwgwJiSMkcg0Z55F1101f0tDp6qs1xOHC4aTCSKY4QsDBWuREwCxZr66OEtm18TftG9Hi8ZJJisPHJh8OqhXdMPnbpdS51JEOrgdrEb615ipHkxj2hw4Z4Ss2WSQp4mHTLHpgiQEAi1jt4haoy0bZI3Mta4TyRiQdZzibFwubgC9reNtRxxYp0xnxb+y34TWS4KQCOIE6siWHnZFvVjHiJ1YxyzGGYkgySTOY2zanw9Mx6jYZht2qHjMG+Gfos8Vo4ww1clgPCABkvm0uRtYE3rmZNhzsGlxniBw8cX/uy5/b+x5KgsEfWADzru8BYgkEEE20106t7r6UVCjx7ZQ7R2B7g3G+9t7VKkmVdWYD/wC/jQeWjmjcGkXJJGM5Gul/JcBUbJq6d4jcy5JIG6Q65bqOqTkd2q7rqGd43WWMgPGbqT6N7WsR3U7EeXrsa+aOCLggjzGtdVQ0uifcYIWEGSCS+Q4eYK1bgnGUxcQlS41Ksh9JWG4P879wRVhWTcE4y2Dm6wuUIAlQC5ZBcggd3FzbzBI8q1aGZXUOjBlYAhgbgg7EEbiu2oqsVMe9xGq9D2dXNrIt7+Q1HzvXdFFFbURRRRRSSRStxH5dL9Rh/wA3F000rcR+XS/UYf8ANxdWw9sJigm2pNgNydgBv9lUHDsTNjUOIixHRjZmEKiNWzBTlzSZhcgkXCraw7knSfzESMJiCt79KS1t75DtaqPlJcZ7xw/TbC5OmMudZi9rnezWv9FFgOrdUk5srnl7jBxMRLqElidopUBuA6Gxt3yncX7HvvVpelDkzqe/OIiUgnqRXy5hHmyPfKGN9svr0HqpvppAA6ydpuFGx3Do51ySpmANxuCD5gjUV8oeCQpG8SRgLKCGtcsbg9zc3F9PKpU84QXa+psAAWYk7BVUEsfUBUjCcCefXEDJH8wDd2+sYbC/6qn6SdhnfIGLS2aUN3A421tfF/slCfCzS5cKsyyRHOBM0ZYgxrmCh7gPJbTwHQA3IOlKr4/OjvJIXeRYxdtWPhF9ANxe1rVs/HcD8ADEniwxEiIoAvk3QdhmXMvbcV3BMHVXU3VwCDrqCLj+FcxtOulikaSLtNsaZBB9gtDp5JS25FgQSLWvZzX8Lalo8FjuKxaFemsi3NhYHW3c23t4T/GuJZgZLh1AAATMLi1tbfu/nWtYBb46W/aCH82epnFeXocSVeRTnQEK6syOL+tSL6i+tNQU7TAHX13uAOtr+jbeJQ6ipI6ZpjLj/PNg7L92/VODhu79nGyxvC4pQzXeMbaIdL99OxqT79T9sVsmB4dHAmSJco373JO5JOrMfM61ItTT7KZM/fLjw9BbmhlfseOrnMpcRoMC2gAHE8B3lYn79T9sUz8jc1LHIMIz3SY/B/4HN2Yeyx1Hkb+emi2otUqbZopn77HFNR7IbSSdIx55jvXtFFFFUaRRRRSSRStxH5dL9Rh/zcXTTStxH5dL9Rh/zcXVsPbCYodQQQdiCD9BFj/Clvg8E3D4/eow7zopYwyIyDRjcLIGIKEEkZhcW19VMtcTTKilmYKB3O3q+31bmie9YZ0VZF1V8s8EOFjfqMGlndpZSPQzvuF9Q2v3qxWRpGMcCh3XRiTaKPS/jYa5rbKATtfKCCZGE4VLiNXzQxfs7TuPX80va2rHzS2rDhsKkShI0CquyqLAfYKyS1Nz1VJrbKDwzgSwnqMepL86wFwO4RRpGvqG/cmrOiisZN1NFL/C06TSYbYQsCg7CKS5QfYQy/6RUnmPiTRIqRE9aQ+BVj6rkLbOcudAFAIuxYAXHcgUqycWnaKHF54xJ7597EsoRWiaRQcwDsFcOhCkFh4jbVqx11GaiA21GisZjKZOH/LpfqIfzp6vaQsNxqWHF4hGZJJsuEiQ5THHeeTEFS3ibwr6jc2tuauOF4zFNjHw8k8DpAiu5SMh7y5gsfpnLbIWvuQRoKsoYS2mbcjT5+UnDJTLRSjwaWLBQY3ErHaOOV7RrocsCKlgCbC7htfWK74XxjGNiI1lhIjkBzKUROnZb3VxMxkGbw+iN76bVsMRzZR3U10UUVUooooopJIooopJIpW4j8ul+ow/5uLpppf4hwKWXFNIsgSN4olLDWW8ckxIUEWW4lHi1ItoO4nG7ddcpioLTEt04kMkndRoFB2LtayD6dTY2BsbW/DuXgjCWZurINja0aewlzl9okt67aCfgsBHAuSJAq72G5PmSdSfWdakVKSUv+yQCKKKKqToooopJKFxLg0OJCieJXyElcw2uLG301AxPJeEdCnvZACWYWFsrMACwAtY6DbyFXlFSD3DQp7lIHC+EiaTEAQwmZ4YxL1FORpFxMwkJC2IuUDC23hq+4ZyhGsbrPHG3WZGaNAVhBjUKmUE5r2FySbkmp2F4P08XNiQ2k6RqU8mjaS5+0MunmvrqzqERdGzcv8AOCcuKrMDy1hoCxiw6LnUq1hoyncEHQ3tXvDuW8Nh2zw4dEa1swHiA8gTsPUKsqKnvu701yiiiiopl//Z"/>
          <p:cNvSpPr>
            <a:spLocks noChangeAspect="1" noChangeArrowheads="1"/>
          </p:cNvSpPr>
          <p:nvPr/>
        </p:nvSpPr>
        <p:spPr bwMode="auto">
          <a:xfrm>
            <a:off x="152400" y="-495300"/>
            <a:ext cx="152400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AutoShape 16" descr="data:image/jpeg;base64,/9j/4AAQSkZJRgABAQAAAQABAAD/2wCEAAkGBhQQERUQERAWFRUQGRgYFxIXGBkXExgYFRMYGRUdHRkbHiYeGBkmGhcYHy8gIykpLC4uGx49ODAqNSY3LCoBCQoKDgwOGg8PGi8kHyQ1LzUuNC8yNCktMjQuNTUsLzUwKTAsLC8pNS8pMC0vMCksKSovLSwsNS8vLCwsLDA0LP/AABEIAI8AoAMBIgACEQEDEQH/xAAcAAACAwEBAQEAAAAAAAAAAAAABgQFBwIBAwj/xABFEAACAQIEBAIDDAcHBQEAAAABAgMAEQQSITEFBhNBIlEyYXIHFCMzNFNxc4GTsrMXQlKRobHSFTVidILB0yRDkuHwFv/EABsBAAEFAQEAAAAAAAAAAAAAAAUAAQIDBAYH/8QAMxEAAQMDAQQJBAICAwAAAAAAAQACAwQRITEFEkFhEyIyUYGRocHwBnGx0ULhgvEUM1P/2gAMAwEAAhEDEQA/ANxooopJIoqv43xtMJGJJAxzMFVVF2Zm2A7Ukcx52+DlV44MYxKGS+aKdWI8ZzWyHtrYLYj0azyziPmUQpKF1QRc2B9ba2HGwz/at+P88AR5sI6kLIEllKlumCNGC6ZgSCAdtKmcncwtOnSxDDrqM2X9Zo2AKOQNFuGGm+x70qYfCGch44R1V+AxmFFlDC9g6jRQdL32BA+1w5e5SXCsJDM8jqnTUkBQqZs1gBvr3JNZYXyvk3uHp8/BROripIKcx/y4cXefd5AggjIKv6KKKJLnEUV4zWFybAd6yn3QvdG6mbCYN/BtJOp9LzVCP1fNhvsPOq5JGxt3nLZR0ctZKIohn0HMqRz57po8eFwTG98r4gEWHmsZGpPYt27XOod+Tv7vwn+Xh/KWvzvX6I5O/u/Cf5eH8pazUszpXOJ5I5tzZsVBDCyPJO9c8Tp8AVxRRRW1cuilfndJrQuvUOHQucRHDIsUrApaP4RmQLGDfN4gdR9jRS5zpy9hcVAzYsNZVKh1DuyFjbMsYDAv68ptrWmlcGytJ/F9caXCZ2i+XIPGlngaM4hZZYGbqASdUxh3YxqZf+7ZRbP3saaKzflvjEi4lcRKjFcS4wiyOFgC9MyERx4dMzekDdnItY6C2ukVZXRbkpI0Of35HvF0zTcIooorEpIooopJKFxfhEeKjMUy3UkHQ2II2II2pQ4byc8skySxyRYd0tkaUSv1QRZ1JvsL66X2tbSnyiqZIGPIJW2CulgYWMOD6cwNL87KPg8CkQsg1sAWOrtlFgWbdjbuakUUVaABgLG5xcblFKHup83ScMwDTwJmkYiNWNssZYHxEH0iOw899BTZNMqKXZgqqCSxNgABckk7C1fn/wB2Hnw4/JBCre945A2a3idhoGI3A1OUfaewEXPDdVfDTyTXLBganuVlz17qnviFYYy0cRUdVm9OQgDMvhuAlzbfxfRukjiEeXPnGXzvUHGY34Qg3Xpxll0N2JGv0gDT9/lVe1hggNCWNtO12vY/uoW5pmIc7iR6ru6eVuzg+KCxDWuJvqS2wzniSbC2g5pkEgvluL2vbvav0Tyd/d+E/wAvD+Utfl7DxgYo2HoRjN9Pn66Z+DYvFwYHCY+HFP1pcQcNAhzuGjY5chDSdMKCugyj0V10FrKYtiJudbe6F/UVQ6dkZIsQ548rL9JUVknGeOY6HFQcI/tEeOGR5MUIT74GrZNM5BOn6gFh20rvHc7cUgTBGRYBLipuj72EeYuttZQwm1UeEj0fS10tWkVcJtnX57Lkt0rWKKy/Ae6LjCOKK4whbha3DjqLGWuxCnxEtojDsc1hqDcMnuZcVxOJwEc2LQh5BmEhYEyBySGygDpi1gB5WrS1wcLhRVLzZwsQYzqQJJCzxs6S4fDCeV5iW6gu2kWmW+2fNuMtO3AMcZsPFI5QuUXqZGV0D5RnAZdDrfaofN+GkbD9SGUo+HPVGjsrZUYEMiauNcwWxuVFKfJvGYMG/vREMfWeICNrdZssCxMwgiDNHqisxlK3uxNrUXLTU04Iy5vn5/bPHwCr0K0iiiihKsRRRXMhNja1+19r9vspJLqilvg/NYmiXFSPGiPCZOjZjMrRNln1vZ1DFV0UanvcV5/+1V26ccL9XrdARy2i8XRMtydfDYEDzINtASG3go7wTLVbzDxsYKBsS6lkjK57EAhWcKW13te9tzS1xvnWWCS5iMYiigleJwpBWWVllBcH0lC2W27X0YEWyPjnMc+JZ0kxMkkRdgA5tdQ7mIsg8IYBhsB28r1TLO2MLXS0slU6zBjv4fPbKYud/dBfH3hjBTDqdBfxS2PhL+Q7hftNzYBRriFrgX37/TXdBJZHSOu5es7NpoaenaIRYHPM37+f4XhX1V8XwKMoQouUagW0FfemDlzAhCcRIMwRWugUO6Ep4HaNt0sSQdrgXsKzyTdE3eV1SY2sJe0Hl38vFVvEeURCq4jMrSMt2jU6qoRWXvZrh127/RUvB8v4s4XBxR4CbOrR4nDSrIkmFU3V2zg26Za9znL2t4dCQJHMXF2X/pIZD0UAGW6tYkhmXOBdlDW9Vx3sK1jlH5BhfqIfylqllVKyIOfm5x9s2/1nHFcPt5jujic4AXLjgW1trjXz+5VLzBynK2LTiWHkRZVjeOWOUFkMRS9lKWIYNfXX0vIAFM4LhZZsTwpXdOlhMzKxupu8SERga6eHTXzHYCtexnxb+y34TWS4JbxR+xGdNCCFUgg9iCAQfVWdtS9rRfhjwIP7XnW1611G+J40JNx3jC8h5UxqDjcQwweTHhXRVkX0WnmsQTvpfQ2O3npqPIKOvDcKksTxPHCiGN7BxkUC5AOl7XsdddbGqrknixnxEnU+MSCJWOwfLLN4h/5C4GxPrF3Suuo3l8DXFEmSMlaHsNwdEEVmmDwmMwuL6GEjMeHSXKsCxKsRT4ImSSUjNIGj6oDAgh0UEnvpdFE4KjoriwIPfonIuiiiisykuZL2OW1+19r9r+qstkmleGGR5JJhiokmkgfxfC4LEK+JjRBexKNJ4LbxWsb2GqVEw3Coo3aSONVZ9yBa9zmOg0uSbk9zvUSLqLm3Wb4zAoySLGv/AEy4lkSVdIehxGHpvkI8NkmYHw6AW3Jq1x/CHiLY3FyrCYY4Phb5upiMMXCyZRrkdJChQWbxEDzpo5mx+HgwzPirGMW8B1LMCGRVHdsygj6PIVh3NPNEvEJurJoq36cV7qgP82Pdv9qzTStiGdUV2VseSvksMNGp/XNcc0cxy8QkV5mBEWYRhVyWVmubi7a2AG52+kmptXtFB3vLzcr1SlooaVgZE2wHn4oooqw4HhkeS8yuYlBLlASVGU2OgNtfPSqXu3WlxWiR4Y0uPBSuXuEB2E06kQKSC9vBmAFgxBuFuQCwvuPOpvGOMGG0aKFkClDe7NEpH/alv4o2VtA1yo2NezcZXDp01ijkVhmglDNdVLswVl/WyuTobaqDrpSvWNkZmeXv04D56+Wl7j44nVEhkk7I0H9X87/bS9yt55R+QYX6iH8pawat55R+QYX6iH8pasq+wPuuf+qtIv8AL2VjjPi39lvwmsmwHxUfsJ+AVrOM+Lf2W/CaybAfFR+wn4BQ49heOfVHZi8fZTMJi3hkWWI2dDp5EEjMp/wsBY720O4Fapwbi6YqFZU0voyH0kYekresfx0OxrJ6suXuOHBzZ7npPpKup00s4A3ZR5brfcgWLbLruhd0Tz1T6FC9jbR6B/QyHqnTkf0fnFapRXMUoYBlIIYAgg3BBFwQe4tXVdYu4RRRRSSRVTzLzLFgITNMfUkY9N28gP5nYCvlzVzbFw+IPJ4nfRIgRncjf6FF9SdNu5ArDOP8flx0xnmOuyoPQRb+iv8Audyf3DNPUCIc0c2TseSvfc4YNT7Dn+F3zDzLNjpOpO2gvkjHoID2HmdrsdTb7Kq6KKCOcXm7l6fBBHTxiOMWARRXgqXw/BCZinUVDYlc2isw2W+yk+Z0qDiGi5WSjq3TNdI/QWt5A+l7HuIN15w7h7TvkUgaElmNlAA1JOwHrOlNcb+8I2+MdYsRaxHRYuqG+vjDxMgAIIB1Ft6+eBwceCBd0MkkXxyo9mRZBYo0bLZ1IbKWUnU9tCazjePIX3sx6qJZsPKT4kRwDb1+EAEHYr6rUMe41D90dj8/Md2DfPGiR5q5Awdj88/x3XBvnjSSvmYkCwJJsNhc7VzRRRNGBhFbzyj8gwv1EP5S1g1bVyAxTCRQMSckULqSSSUmiDDfsH6i/wCnttVFTGXRFw4Eeq436qP/AFf5eyYMZ8W/st+E1k2A+Kj9hPwCtZxnxb+y34TWTYD4qP2E/AKFnsLxz6o7MXj7KRXmbW19fLvXtfCSMkMo7te97aX/AJ20qAF1zFHTxTOIkfu6dw1Oudba21PDk3cj8x9NlwshvHIfgn/ZY7J7J1K+W3cU/wBYuVuLW/8AVtrHtbzrQ+TeY/fCdGU3miAufnE2D+12YefkCK6rZVd0o6J5yNOY/pdVsfaIlvA85GnMe5HqEy0UUUbXQpd4vyDhMXKZ543Z2AF+rIAANgAGsBvoPM+dQ/0U8P8AmX+9l/qpuoqJY05IV7amZg3WvIHIlKP6KeH/ADL/AHsv9VA9yrh/zDfeyf1U3UU3Rs7gnNVOcGR3mf2lH9FPD/mX+9l/qo/RTw/5l/vZf6qbqouJ8dlScwRRRMEjjctJI6n4R5VAAWNtulvfvTiJpwGjyT/8uf8A9HeZ/aj4j3O8HIiRvEzCP0SZHzgeWa+Yr5Amw7VG/RVw/wCZf72X+qpX9u4r5nDffS/8FH9u4r5nDffS/wDBTtpQ0WDPRRFXOMCR3mf2ov6KeH/Mv97L/VS6/KuBbM2H4bPNHEWDSCZ1BKmx6YLXk18v47U1ScaxTAjpYcXFriaW+vl8BvS7wfmmXBRDCnDpnjJAXNLmcs1wQViZSTe+/wC7arW0wtcsRGkmme1zg5znC2N46G9zgg4xyF8qTFyTwgwJiSMkcg0Z55F1101f0tDp6qs1xOHC4aTCSKY4QsDBWuREwCxZr66OEtm18TftG9Hi8ZJJisPHJh8OqhXdMPnbpdS51JEOrgdrEb615ipHkxj2hw4Z4Ss2WSQp4mHTLHpgiQEAi1jt4haoy0bZI3Mta4TyRiQdZzibFwubgC9reNtRxxYp0xnxb+y34TWS4KQCOIE6siWHnZFvVjHiJ1YxyzGGYkgySTOY2zanw9Mx6jYZht2qHjMG+Gfos8Vo4ww1clgPCABkvm0uRtYE3rmZNhzsGlxniBw8cX/uy5/b+x5KgsEfWADzru8BYgkEEE20106t7r6UVCjx7ZQ7R2B7g3G+9t7VKkmVdWYD/wC/jQeWjmjcGkXJJGM5Gul/JcBUbJq6d4jcy5JIG6Q65bqOqTkd2q7rqGd43WWMgPGbqT6N7WsR3U7EeXrsa+aOCLggjzGtdVQ0uifcYIWEGSCS+Q4eYK1bgnGUxcQlS41Ksh9JWG4P879wRVhWTcE4y2Dm6wuUIAlQC5ZBcggd3FzbzBI8q1aGZXUOjBlYAhgbgg7EEbiu2oqsVMe9xGq9D2dXNrIt7+Q1HzvXdFFFbURRRRRSSRStxH5dL9Rh/wA3F000rcR+XS/UYf8ANxdWw9sJigm2pNgNydgBv9lUHDsTNjUOIixHRjZmEKiNWzBTlzSZhcgkXCraw7knSfzESMJiCt79KS1t75DtaqPlJcZ7xw/TbC5OmMudZi9rnezWv9FFgOrdUk5srnl7jBxMRLqElidopUBuA6Gxt3yncX7HvvVpelDkzqe/OIiUgnqRXy5hHmyPfKGN9svr0HqpvppAA6ydpuFGx3Do51ySpmANxuCD5gjUV8oeCQpG8SRgLKCGtcsbg9zc3F9PKpU84QXa+psAAWYk7BVUEsfUBUjCcCefXEDJH8wDd2+sYbC/6qn6SdhnfIGLS2aUN3A421tfF/slCfCzS5cKsyyRHOBM0ZYgxrmCh7gPJbTwHQA3IOlKr4/OjvJIXeRYxdtWPhF9ANxe1rVs/HcD8ADEniwxEiIoAvk3QdhmXMvbcV3BMHVXU3VwCDrqCLj+FcxtOulikaSLtNsaZBB9gtDp5JS25FgQSLWvZzX8Lalo8FjuKxaFemsi3NhYHW3c23t4T/GuJZgZLh1AAATMLi1tbfu/nWtYBb46W/aCH82epnFeXocSVeRTnQEK6syOL+tSL6i+tNQU7TAHX13uAOtr+jbeJQ6ipI6ZpjLj/PNg7L92/VODhu79nGyxvC4pQzXeMbaIdL99OxqT79T9sVsmB4dHAmSJco373JO5JOrMfM61ItTT7KZM/fLjw9BbmhlfseOrnMpcRoMC2gAHE8B3lYn79T9sUz8jc1LHIMIz3SY/B/4HN2Yeyx1Hkb+emi2otUqbZopn77HFNR7IbSSdIx55jvXtFFFFUaRRRRSSRStxH5dL9Rh/zcXTTStxH5dL9Rh/zcXVsPbCYodQQQdiCD9BFj/Clvg8E3D4/eow7zopYwyIyDRjcLIGIKEEkZhcW19VMtcTTKilmYKB3O3q+31bmie9YZ0VZF1V8s8EOFjfqMGlndpZSPQzvuF9Q2v3qxWRpGMcCh3XRiTaKPS/jYa5rbKATtfKCCZGE4VLiNXzQxfs7TuPX80va2rHzS2rDhsKkShI0CquyqLAfYKyS1Nz1VJrbKDwzgSwnqMepL86wFwO4RRpGvqG/cmrOiisZN1NFL/C06TSYbYQsCg7CKS5QfYQy/6RUnmPiTRIqRE9aQ+BVj6rkLbOcudAFAIuxYAXHcgUqycWnaKHF54xJ7597EsoRWiaRQcwDsFcOhCkFh4jbVqx11GaiA21GisZjKZOH/LpfqIfzp6vaQsNxqWHF4hGZJJsuEiQ5THHeeTEFS3ibwr6jc2tuauOF4zFNjHw8k8DpAiu5SMh7y5gsfpnLbIWvuQRoKsoYS2mbcjT5+UnDJTLRSjwaWLBQY3ErHaOOV7RrocsCKlgCbC7htfWK74XxjGNiI1lhIjkBzKUROnZb3VxMxkGbw+iN76bVsMRzZR3U10UUVUooooopJIooopJIpW4j8ul+ow/5uLpppf4hwKWXFNIsgSN4olLDWW8ckxIUEWW4lHi1ItoO4nG7ddcpioLTEt04kMkndRoFB2LtayD6dTY2BsbW/DuXgjCWZurINja0aewlzl9okt67aCfgsBHAuSJAq72G5PmSdSfWdakVKSUv+yQCKKKKqToooopJKFxLg0OJCieJXyElcw2uLG301AxPJeEdCnvZACWYWFsrMACwAtY6DbyFXlFSD3DQp7lIHC+EiaTEAQwmZ4YxL1FORpFxMwkJC2IuUDC23hq+4ZyhGsbrPHG3WZGaNAVhBjUKmUE5r2FySbkmp2F4P08XNiQ2k6RqU8mjaS5+0MunmvrqzqERdGzcv8AOCcuKrMDy1hoCxiw6LnUq1hoyncEHQ3tXvDuW8Nh2zw4dEa1swHiA8gTsPUKsqKnvu701yiiiiopl//Z"/>
          <p:cNvSpPr>
            <a:spLocks noChangeAspect="1" noChangeArrowheads="1"/>
          </p:cNvSpPr>
          <p:nvPr/>
        </p:nvSpPr>
        <p:spPr bwMode="auto">
          <a:xfrm>
            <a:off x="304800" y="-342900"/>
            <a:ext cx="152400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AutoShape 18" descr="data:image/jpeg;base64,/9j/4AAQSkZJRgABAQAAAQABAAD/2wCEAAkGBhQQERUQERAWFRUQGRgYFxIXGBkXExgYFRMYGRUdHRkbHiYeGBkmGhcYHy8gIykpLC4uGx49ODAqNSY3LCoBCQoKDgwOGg8PGi8kHyQ1LzUuNC8yNCktMjQuNTUsLzUwKTAsLC8pNS8pMC0vMCksKSovLSwsNS8vLCwsLDA0LP/AABEIAI8AoAMBIgACEQEDEQH/xAAcAAACAwEBAQEAAAAAAAAAAAAABgQFBwIBAwj/xABFEAACAQIEBAIDDAcHBQEAAAABAgMAEQQSITEFBhNBIlEyYXIHFCMzNFNxc4GTsrMXQlKRobHSFTVidILB0yRDkuHwFv/EABsBAAEFAQEAAAAAAAAAAAAAAAUAAQIDBAYH/8QAMxEAAQMDAQQJBAICAwAAAAAAAQACAwQRITEFEkFhEyIyUYGRocHwBnGx0ULhgvEUM1P/2gAMAwEAAhEDEQA/ANxooopJIoqv43xtMJGJJAxzMFVVF2Zm2A7Ukcx52+DlV44MYxKGS+aKdWI8ZzWyHtrYLYj0azyziPmUQpKF1QRc2B9ba2HGwz/at+P88AR5sI6kLIEllKlumCNGC6ZgSCAdtKmcncwtOnSxDDrqM2X9Zo2AKOQNFuGGm+x70qYfCGch44R1V+AxmFFlDC9g6jRQdL32BA+1w5e5SXCsJDM8jqnTUkBQqZs1gBvr3JNZYXyvk3uHp8/BROripIKcx/y4cXefd5AggjIKv6KKKJLnEUV4zWFybAd6yn3QvdG6mbCYN/BtJOp9LzVCP1fNhvsPOq5JGxt3nLZR0ctZKIohn0HMqRz57po8eFwTG98r4gEWHmsZGpPYt27XOod+Tv7vwn+Xh/KWvzvX6I5O/u/Cf5eH8pazUszpXOJ5I5tzZsVBDCyPJO9c8Tp8AVxRRRW1cuilfndJrQuvUOHQucRHDIsUrApaP4RmQLGDfN4gdR9jRS5zpy9hcVAzYsNZVKh1DuyFjbMsYDAv68ptrWmlcGytJ/F9caXCZ2i+XIPGlngaM4hZZYGbqASdUxh3YxqZf+7ZRbP3saaKzflvjEi4lcRKjFcS4wiyOFgC9MyERx4dMzekDdnItY6C2ukVZXRbkpI0Of35HvF0zTcIooorEpIooopJKFxfhEeKjMUy3UkHQ2II2II2pQ4byc8skySxyRYd0tkaUSv1QRZ1JvsL66X2tbSnyiqZIGPIJW2CulgYWMOD6cwNL87KPg8CkQsg1sAWOrtlFgWbdjbuakUUVaABgLG5xcblFKHup83ScMwDTwJmkYiNWNssZYHxEH0iOw899BTZNMqKXZgqqCSxNgABckk7C1fn/wB2Hnw4/JBCre945A2a3idhoGI3A1OUfaewEXPDdVfDTyTXLBganuVlz17qnviFYYy0cRUdVm9OQgDMvhuAlzbfxfRukjiEeXPnGXzvUHGY34Qg3Xpxll0N2JGv0gDT9/lVe1hggNCWNtO12vY/uoW5pmIc7iR6ru6eVuzg+KCxDWuJvqS2wzniSbC2g5pkEgvluL2vbvav0Tyd/d+E/wAvD+Utfl7DxgYo2HoRjN9Pn66Z+DYvFwYHCY+HFP1pcQcNAhzuGjY5chDSdMKCugyj0V10FrKYtiJudbe6F/UVQ6dkZIsQ548rL9JUVknGeOY6HFQcI/tEeOGR5MUIT74GrZNM5BOn6gFh20rvHc7cUgTBGRYBLipuj72EeYuttZQwm1UeEj0fS10tWkVcJtnX57Lkt0rWKKy/Ae6LjCOKK4whbha3DjqLGWuxCnxEtojDsc1hqDcMnuZcVxOJwEc2LQh5BmEhYEyBySGygDpi1gB5WrS1wcLhRVLzZwsQYzqQJJCzxs6S4fDCeV5iW6gu2kWmW+2fNuMtO3AMcZsPFI5QuUXqZGV0D5RnAZdDrfaofN+GkbD9SGUo+HPVGjsrZUYEMiauNcwWxuVFKfJvGYMG/vREMfWeICNrdZssCxMwgiDNHqisxlK3uxNrUXLTU04Iy5vn5/bPHwCr0K0iiiihKsRRRXMhNja1+19r9vspJLqilvg/NYmiXFSPGiPCZOjZjMrRNln1vZ1DFV0UanvcV5/+1V26ccL9XrdARy2i8XRMtydfDYEDzINtASG3go7wTLVbzDxsYKBsS6lkjK57EAhWcKW13te9tzS1xvnWWCS5iMYiigleJwpBWWVllBcH0lC2W27X0YEWyPjnMc+JZ0kxMkkRdgA5tdQ7mIsg8IYBhsB28r1TLO2MLXS0slU6zBjv4fPbKYud/dBfH3hjBTDqdBfxS2PhL+Q7hftNzYBRriFrgX37/TXdBJZHSOu5es7NpoaenaIRYHPM37+f4XhX1V8XwKMoQouUagW0FfemDlzAhCcRIMwRWugUO6Ep4HaNt0sSQdrgXsKzyTdE3eV1SY2sJe0Hl38vFVvEeURCq4jMrSMt2jU6qoRWXvZrh127/RUvB8v4s4XBxR4CbOrR4nDSrIkmFU3V2zg26Za9znL2t4dCQJHMXF2X/pIZD0UAGW6tYkhmXOBdlDW9Vx3sK1jlH5BhfqIfylqllVKyIOfm5x9s2/1nHFcPt5jujic4AXLjgW1trjXz+5VLzBynK2LTiWHkRZVjeOWOUFkMRS9lKWIYNfXX0vIAFM4LhZZsTwpXdOlhMzKxupu8SERga6eHTXzHYCtexnxb+y34TWS4JbxR+xGdNCCFUgg9iCAQfVWdtS9rRfhjwIP7XnW1611G+J40JNx3jC8h5UxqDjcQwweTHhXRVkX0WnmsQTvpfQ2O3npqPIKOvDcKksTxPHCiGN7BxkUC5AOl7XsdddbGqrknixnxEnU+MSCJWOwfLLN4h/5C4GxPrF3Suuo3l8DXFEmSMlaHsNwdEEVmmDwmMwuL6GEjMeHSXKsCxKsRT4ImSSUjNIGj6oDAgh0UEnvpdFE4KjoriwIPfonIuiiiisykuZL2OW1+19r9r+qstkmleGGR5JJhiokmkgfxfC4LEK+JjRBexKNJ4LbxWsb2GqVEw3Coo3aSONVZ9yBa9zmOg0uSbk9zvUSLqLm3Wb4zAoySLGv/AEy4lkSVdIehxGHpvkI8NkmYHw6AW3Jq1x/CHiLY3FyrCYY4Phb5upiMMXCyZRrkdJChQWbxEDzpo5mx+HgwzPirGMW8B1LMCGRVHdsygj6PIVh3NPNEvEJurJoq36cV7qgP82Pdv9qzTStiGdUV2VseSvksMNGp/XNcc0cxy8QkV5mBEWYRhVyWVmubi7a2AG52+kmptXtFB3vLzcr1SlooaVgZE2wHn4oooqw4HhkeS8yuYlBLlASVGU2OgNtfPSqXu3WlxWiR4Y0uPBSuXuEB2E06kQKSC9vBmAFgxBuFuQCwvuPOpvGOMGG0aKFkClDe7NEpH/alv4o2VtA1yo2NezcZXDp01ijkVhmglDNdVLswVl/WyuTobaqDrpSvWNkZmeXv04D56+Wl7j44nVEhkk7I0H9X87/bS9yt55R+QYX6iH8pawat55R+QYX6iH8pasq+wPuuf+qtIv8AL2VjjPi39lvwmsmwHxUfsJ+AVrOM+Lf2W/CaybAfFR+wn4BQ49heOfVHZi8fZTMJi3hkWWI2dDp5EEjMp/wsBY720O4Fapwbi6YqFZU0voyH0kYekresfx0OxrJ6suXuOHBzZ7npPpKup00s4A3ZR5brfcgWLbLruhd0Tz1T6FC9jbR6B/QyHqnTkf0fnFapRXMUoYBlIIYAgg3BBFwQe4tXVdYu4RRRRSSRVTzLzLFgITNMfUkY9N28gP5nYCvlzVzbFw+IPJ4nfRIgRncjf6FF9SdNu5ArDOP8flx0xnmOuyoPQRb+iv8Audyf3DNPUCIc0c2TseSvfc4YNT7Dn+F3zDzLNjpOpO2gvkjHoID2HmdrsdTb7Kq6KKCOcXm7l6fBBHTxiOMWARRXgqXw/BCZinUVDYlc2isw2W+yk+Z0qDiGi5WSjq3TNdI/QWt5A+l7HuIN15w7h7TvkUgaElmNlAA1JOwHrOlNcb+8I2+MdYsRaxHRYuqG+vjDxMgAIIB1Ft6+eBwceCBd0MkkXxyo9mRZBYo0bLZ1IbKWUnU9tCazjePIX3sx6qJZsPKT4kRwDb1+EAEHYr6rUMe41D90dj8/Md2DfPGiR5q5Awdj88/x3XBvnjSSvmYkCwJJsNhc7VzRRRNGBhFbzyj8gwv1EP5S1g1bVyAxTCRQMSckULqSSSUmiDDfsH6i/wCnttVFTGXRFw4Eeq436qP/AFf5eyYMZ8W/st+E1k2A+Kj9hPwCtZxnxb+y34TWTYD4qP2E/AKFnsLxz6o7MXj7KRXmbW19fLvXtfCSMkMo7te97aX/AJ20qAF1zFHTxTOIkfu6dw1Oudba21PDk3cj8x9NlwshvHIfgn/ZY7J7J1K+W3cU/wBYuVuLW/8AVtrHtbzrQ+TeY/fCdGU3miAufnE2D+12YefkCK6rZVd0o6J5yNOY/pdVsfaIlvA85GnMe5HqEy0UUUbXQpd4vyDhMXKZ543Z2AF+rIAANgAGsBvoPM+dQ/0U8P8AmX+9l/qpuoqJY05IV7amZg3WvIHIlKP6KeH/ADL/AHsv9VA9yrh/zDfeyf1U3UU3Rs7gnNVOcGR3mf2lH9FPD/mX+9l/qo/RTw/5l/vZf6qbqouJ8dlScwRRRMEjjctJI6n4R5VAAWNtulvfvTiJpwGjyT/8uf8A9HeZ/aj4j3O8HIiRvEzCP0SZHzgeWa+Yr5Amw7VG/RVw/wCZf72X+qpX9u4r5nDffS/8FH9u4r5nDffS/wDBTtpQ0WDPRRFXOMCR3mf2ov6KeH/Mv97L/VS6/KuBbM2H4bPNHEWDSCZ1BKmx6YLXk18v47U1ScaxTAjpYcXFriaW+vl8BvS7wfmmXBRDCnDpnjJAXNLmcs1wQViZSTe+/wC7arW0wtcsRGkmme1zg5znC2N46G9zgg4xyF8qTFyTwgwJiSMkcg0Z55F1101f0tDp6qs1xOHC4aTCSKY4QsDBWuREwCxZr66OEtm18TftG9Hi8ZJJisPHJh8OqhXdMPnbpdS51JEOrgdrEb615ipHkxj2hw4Z4Ss2WSQp4mHTLHpgiQEAi1jt4haoy0bZI3Mta4TyRiQdZzibFwubgC9reNtRxxYp0xnxb+y34TWS4KQCOIE6siWHnZFvVjHiJ1YxyzGGYkgySTOY2zanw9Mx6jYZht2qHjMG+Gfos8Vo4ww1clgPCABkvm0uRtYE3rmZNhzsGlxniBw8cX/uy5/b+x5KgsEfWADzru8BYgkEEE20106t7r6UVCjx7ZQ7R2B7g3G+9t7VKkmVdWYD/wC/jQeWjmjcGkXJJGM5Gul/JcBUbJq6d4jcy5JIG6Q65bqOqTkd2q7rqGd43WWMgPGbqT6N7WsR3U7EeXrsa+aOCLggjzGtdVQ0uifcYIWEGSCS+Q4eYK1bgnGUxcQlS41Ksh9JWG4P879wRVhWTcE4y2Dm6wuUIAlQC5ZBcggd3FzbzBI8q1aGZXUOjBlYAhgbgg7EEbiu2oqsVMe9xGq9D2dXNrIt7+Q1HzvXdFFFbURRRRRSSRStxH5dL9Rh/wA3F000rcR+XS/UYf8ANxdWw9sJigm2pNgNydgBv9lUHDsTNjUOIixHRjZmEKiNWzBTlzSZhcgkXCraw7knSfzESMJiCt79KS1t75DtaqPlJcZ7xw/TbC5OmMudZi9rnezWv9FFgOrdUk5srnl7jBxMRLqElidopUBuA6Gxt3yncX7HvvVpelDkzqe/OIiUgnqRXy5hHmyPfKGN9svr0HqpvppAA6ydpuFGx3Do51ySpmANxuCD5gjUV8oeCQpG8SRgLKCGtcsbg9zc3F9PKpU84QXa+psAAWYk7BVUEsfUBUjCcCefXEDJH8wDd2+sYbC/6qn6SdhnfIGLS2aUN3A421tfF/slCfCzS5cKsyyRHOBM0ZYgxrmCh7gPJbTwHQA3IOlKr4/OjvJIXeRYxdtWPhF9ANxe1rVs/HcD8ADEniwxEiIoAvk3QdhmXMvbcV3BMHVXU3VwCDrqCLj+FcxtOulikaSLtNsaZBB9gtDp5JS25FgQSLWvZzX8Lalo8FjuKxaFemsi3NhYHW3c23t4T/GuJZgZLh1AAATMLi1tbfu/nWtYBb46W/aCH82epnFeXocSVeRTnQEK6syOL+tSL6i+tNQU7TAHX13uAOtr+jbeJQ6ipI6ZpjLj/PNg7L92/VODhu79nGyxvC4pQzXeMbaIdL99OxqT79T9sVsmB4dHAmSJco373JO5JOrMfM61ItTT7KZM/fLjw9BbmhlfseOrnMpcRoMC2gAHE8B3lYn79T9sUz8jc1LHIMIz3SY/B/4HN2Yeyx1Hkb+emi2otUqbZopn77HFNR7IbSSdIx55jvXtFFFFUaRRRRSSRStxH5dL9Rh/zcXTTStxH5dL9Rh/zcXVsPbCYodQQQdiCD9BFj/Clvg8E3D4/eow7zopYwyIyDRjcLIGIKEEkZhcW19VMtcTTKilmYKB3O3q+31bmie9YZ0VZF1V8s8EOFjfqMGlndpZSPQzvuF9Q2v3qxWRpGMcCh3XRiTaKPS/jYa5rbKATtfKCCZGE4VLiNXzQxfs7TuPX80va2rHzS2rDhsKkShI0CquyqLAfYKyS1Nz1VJrbKDwzgSwnqMepL86wFwO4RRpGvqG/cmrOiisZN1NFL/C06TSYbYQsCg7CKS5QfYQy/6RUnmPiTRIqRE9aQ+BVj6rkLbOcudAFAIuxYAXHcgUqycWnaKHF54xJ7597EsoRWiaRQcwDsFcOhCkFh4jbVqx11GaiA21GisZjKZOH/LpfqIfzp6vaQsNxqWHF4hGZJJsuEiQ5THHeeTEFS3ibwr6jc2tuauOF4zFNjHw8k8DpAiu5SMh7y5gsfpnLbIWvuQRoKsoYS2mbcjT5+UnDJTLRSjwaWLBQY3ErHaOOV7RrocsCKlgCbC7htfWK74XxjGNiI1lhIjkBzKUROnZb3VxMxkGbw+iN76bVsMRzZR3U10UUVUooooopJIooopJIpW4j8ul+ow/5uLpppf4hwKWXFNIsgSN4olLDWW8ckxIUEWW4lHi1ItoO4nG7ddcpioLTEt04kMkndRoFB2LtayD6dTY2BsbW/DuXgjCWZurINja0aewlzl9okt67aCfgsBHAuSJAq72G5PmSdSfWdakVKSUv+yQCKKKKqToooopJKFxLg0OJCieJXyElcw2uLG301AxPJeEdCnvZACWYWFsrMACwAtY6DbyFXlFSD3DQp7lIHC+EiaTEAQwmZ4YxL1FORpFxMwkJC2IuUDC23hq+4ZyhGsbrPHG3WZGaNAVhBjUKmUE5r2FySbkmp2F4P08XNiQ2k6RqU8mjaS5+0MunmvrqzqERdGzcv8AOCcuKrMDy1hoCxiw6LnUq1hoyncEHQ3tXvDuW8Nh2zw4dEa1swHiA8gTsPUKsqKnvu701yiiiiopl//Z"/>
          <p:cNvSpPr>
            <a:spLocks noChangeAspect="1" noChangeArrowheads="1"/>
          </p:cNvSpPr>
          <p:nvPr/>
        </p:nvSpPr>
        <p:spPr bwMode="auto">
          <a:xfrm>
            <a:off x="457200" y="-190500"/>
            <a:ext cx="152400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AutoShape 22" descr="data:image/jpeg;base64,/9j/4AAQSkZJRgABAQAAAQABAAD/2wCEAAkGBg8PERAPDw8NDw0QDxANDg0ODw4ODQ8NFRAVFBQQEhIXGyceFxkjGRQUHy8gIygrLSwsFR8xNTAqNSY3LC0BCQoKDgwOGg8PGSkkHyQsLCksLCopMywpKSktLDU0LCwsLDQsLDQpNSwwKSwuNSksLCktLCkxKjUtLCopKSw0LP/AABEIAMIBAwMBIgACEQEDEQH/xAAcAAACAwEBAQEAAAAAAAAAAAAABQQGBwMCAQj/xABHEAABAwIDAgoHBAgEBwEAAAABAAIDBBEFEiEGMQcTIjJBUXGRobFSYXKBksHRFCMzQ0JzgoOTorLCNGLS4SREU1Rjw/EV/8QAGwEAAgMBAQEAAAAAAAAAAAAAAAQCAwUGAQf/xAAzEQACAQMCAwUFCQEBAAAAAAAAAQIDBBEhMQUSQTJRgZGhEyJCYfAGFBVScbHB0eEzI//aAAwDAQACEQMRAD8A3FCEIAEIQgAQhCABCEIAEIQgAQhCABCEIAEIQgAQhCABCLrg6tiG+SMdr2j5rzOD1JvY7oUN2MUw0NRTg9RljB81IiqGP1a5rh/lcHeSFJPYHFrdHRCEL08BCEIAEIQgAQhCABCEIAEIQgAQhCABCEIAErxzaWloW5qiVrCb5IxypX29Fg1PbuSnbjbpmGtDGt4yrkaXRMNxG1t7Z3nqvfQam3RvWKV2JTVMrpp3uklebuc7q6GgbgB0AJO4ulS0W4/a2bre9LRfuaJX8L0rnEU1PG1n6Lpy57z6y1pAHeUtbwg4lI6/Hhg9FkUQHiCfFU+NMaIarFqXVWT7TOhpWVCK7C8dS1S7a14bf7Qb/q4f9KgO4S8SZ+bG724Y/wC0BQavmpFOiNer+Z+YTtqP5F5Fwi4Ya5vOipHj2ZWH+tMafhod+ZRNPrjnI8Cz5rNHL00K9XVVfEKuyov4TW6fhfp3c6lqB2Oid8wmcHCRSv3RVI9RbH/rWP0cd1YqGKwQ7+suq8j1cMoPo/M0CbhCp2j8Kc/wx/clFXwr2/Dpb+t81vAN+aqVfIk0rlU7+u+voWrhluunqW6q4VK12jGU8XrDXPd3l1vBJ6nbbEZOdVyj1R5Yh/IAkd19CqlcVZbyZfG1ox2gvImvrppT95LNJ7cj3+ZXeGMW3DuUOEJgwaJdtvcaSS2F9Y9KpX21Gh6xoUxrTqlc6tplNR6E2g21xCl/Bq5g0foPdxsfwvuB7lbcE4cpGkNradsjdBxtNyHj1mNxsfcQs2mURy1KVWcdmY1ajCW6P0xgW3GH11hT1MZkP5Mh4qa/VkdYn3XT66/JLArPhG1+IwANjrKkNGgY55kYB1Br7gJr72l2kJ/cXLsvzP0ehYrDwlYnYAzMPr4mK/lZfZuELEiLfabezFCD35VB8RpLo/rxJrhVZ9V9eBtK8h4JIuLjeL6jtX5+rdoqyb8SqqHjqMrw34QbK0cENflqp4SfxoQ8et8bvo93cvad8qk1FLc8rcOlSpublsa2hCFoGWCEIQAIQhAAhCEAZLw1w2mo3+lFMz4XsP8Acs7iWncNrOTRO6nVDe8Rn5LMYlh3i/8ARnR2DzRX11JkSY0I1S6NM6AarMlubEdiVVjkpHMn9WOSkMynErkRCF0YF5IXaNqmytIn4ezcrBCLBJ8NjTl5s1UyGIiuveljyptY/VQHFRRJnm6+heV6CkeEqAJi0clQKYJkRyVEkJa06pXOmVYdSlk6upi1UgyqK5SZVGKfiZsz1EExpQoEITKmCrqvQtorUYRBepERBEqQ6ml0ODim2xmIcRX0sl7N40RO6ssgMZv8V/ck7lzzEag2I1B6j0FX03yyTF6seeLj3n6bQoeD14qIIJxa0sUcmnQXNBI77qYunTzqcc1h4YIQhengIQhAAhCEAZtw1t+4pD/53jvj/wBll9FSySG0bHvPU1pd5LaeEXD452UwkGZrZXvDb2BOS2velGGwNYA1jWtb1NAAXK8XvVQquKWXhGta3Ps6aSWpT6PY+teLiEt9tzG+BKdUGw1WNXCJv7y/kFd6UKcxcq+K1pSwkvrxGvv9TokUWq2MqiNOKP7Z+ir9RsVWAnkxnskatcclM7dSrfxKsnjTyIffqr7jLX7IVg/KB7Hs+q6w7J1v/QcewsPzWhkKfRtU3xWqlsvrxPVfVO5FFw/ZirG+B47S36qbPs9VEWELu9n1V+aF8covidTlzhE1xGouiMum2Ornfk27Xxj5ry3YKsO/iW9sl/ILT5Co7ilvxas9kvL/AEHf1X3GfxcHc5500LewPd9FOg4Nx+lUn9mMfMq3tXaNVS4lcP4vRFbvKz6ldp+D6Bu+WZ3wN+SmnYumta83xN+ieheivY3ddrLkyt3Vb8zKTX7B0ovyp/ib9FXa/YmEXyyyjtDStDxF2pVcxA70xbXdfPaZCVzV/MZ/V7Jkc2UH2mkeRSuTZ6cbg13Y76q61JUJu9b9K7qJa6lX3ifUqkeEzjfFJ7mk+Sm09JIN7Hj9h30Vww5mqtuGM3Je44m4bxGqV249DNIaZ/oP+Fy+vw6Y7oZj2RvPyW1Rt0Cj1azPxh57Hr/g0+IvHZ9TGW4DVO3U83vaW+a6t2Tqz+WG+09g+a0qU71FkKvXE6j2SF5X03skPuDtkjKJkMuXPC97OSbjIXZ2+Dre5WZVbY6flys62tePcbH+oK0rueHV3XtoTe+3kY1V5m2CEIT5WCEIQAIQhAFV24d+AP1p7sg+aUULdyY7aSXlib6MbnfE+39ihULdy+e8dnm6n4fsN0uyOqYKY1RacKU1czT1mXM8TztbvPgSe4JLLW3Jyse5t+cLWPYlu2WM4hTl32eMcRlLjKGcY8AC7rgnQAdNlScVq650bZPtDmgxse+Br+LytcQGvFucHc7S9umy6GnYRkubK1+f8LbzHqNhKooyc4pP56+Ja9n8QqH8bx8RBEgy5Mh5Ot93/wB61aaGrZ1gH0XaELL6upqWcUaepaJORBKyN7cjpCSA9hNw9uhu7oN01ix/EIHRBpbO2SPlDi8/GSMvxoJAvdu640tZX3VpCvNzWFnZJtbb7p/qEOHTklyzjl50b7jTQvjlyoXudGxzm5HOaHFl75CRfLfpsuhWBXjyZiIYwzlKVwcu0q4FIokfGrtEFxapEQXrA7NXor41DymVpAiJ8RdqVXK929PcQdvVdr3b0zbI8YnqCo0e9dpiucIW3HRFQ1wxmqt2GR7lV8KYrhhjNyx72RZEZgKJWKYoVaVntYaJiec6qK8qTOdVEeU5AiT9m5stSzqcHMPvaSPEBXlZzQy5JondUrCezML+C0Zd19n55oSj3P8AdCtXcEIQuhKgQhCABCEIAou08uaqePQbHH/Ln/vXqhaoNTLxk8r94dK8g/5Q4hvgAmdE1fL+KVeevOXzY7BYSO+KTzRwSPgax0zWgta++Ui4vu3m17BLNksaqqhzhI13FDO5z5GGNzXE3bG2+8AXCeTR5mOHYerUEEeSlvpOLcAXF3J6T6/9lRa0pO2qVORNJ79Vku9okuVrUru0mI0L2vhlqGMkbdrg2V0bxe12EtINjpos9rceo4X5YYWyxte6TmNdeVwtma9zjbS2luhG0EQlxCoY4gN46UuJeGANaDc5ju3JXiVAGsz3hztbBcRSMIyuYSXFo38ob93ct+1tYU0k23lJ46am9Gyt4Sp05zlmSTxnG45oaiWdgc3DJZYbOjicynjfGxuY5mgAC4v6xuV2wLZxsuSd0FTTygjMA2WnzBrMgbkBsG20sOpVzDcSqKXCqWphmgY2KaZ0sEzmR/aWca+8TJHc11rkddlC2W2nrq2orZWVFUymbEzMHPY6SGN00bC8WAs4MMpu0WBA0XRx4DG4pc0JOPfr3mJd1/Z1ZwgsYbW71WTT8Vmkghc6KMOcwD7s3HIHUBvIHQkuyeMVNRnEzOQwaSua5j3PLt2U7wB09itNXHdxHrbY3N76aqPJS5JDyi7kNtfoBJ+i4e5tnTo1cRyoyxzPffuKo1FjDWrOcq4ldZSuRWAj0GKTGFwYFJYEPcDo1eJjoV7Cj1brNTUtIpERFXv3qvV7k6r3qvVz96ftYkWLZSimC8SFdaQLVekSsf4SxW/Dm6KrYQzcrdQjRYF08yLYkpyW1jkwkdolVU5Ly1kei2oOqivK7zlRnlOQWhE5OdbXq1WnsdcA9YBWXPWl0DrxRHrjYf5Quv8As8/+i/T+Sir0O6EIXVFAIQhAAo2I1PFRSyehG947Q0kDvUlI9r6jLT5OmSRjPcDnPgy3vVNxU9lSlPuTZ6lllRo47WHUAE9pGpVRsTmnavktxLI+hDtPjtRHPT0dMGh9Q24eQC4vzENAzaAXGpK5YnQYqHcWa+MVLoy9jDNZxbm35cljbUadYU3aHGGxT00UdJ9qrriWDQDixffm3i9iov8A+RWzVbKuudGx8ItHDFY2BBs0kdGpO8ldNZuFLhbm44eeqym+nnsa0JqFOLxCKw90nKT1xhb48kUGlivVyfbZY8zXSioLyMsrjdjgDp1leMXxCmkhIhjyTcayBsbWgvfHGS1lrHm66dvvTfaPDoeOrHZBcUbp73P47pjy9+9V7aHCHAvkpvujBFSyHKS1we9vOB7fNO206daceZtZx8ktv3yh6qlWlG4jnmjFcq0xlJYXmxvsdtjLG1lLPSM4hszo4ZpWX4qrJLml19LBx6Bu6VYYNiKyPEKeqqQ2c1lQ/wC1Qw8caSOLIDlkfcEhpBIaRY5Wi6zumZNPLEC18EbHMEoknkLX1JB5biea42Otlo2HVEpsJJq1l2ckGtqC4zZS4sDTvAtqfWF0M+KQs3ypZytk84+Wc+OjMt2FS4j7Wp7stc6b/PHmWLaDD6k1Dv8AjhC2eVrKaPNJmzZAMoAPXyku+3V1JXQUlRMJ+PBI3vvHd2oJALS0A773UinwiStpKOUTvZVR8uOZxLzmL/0idega+pfabE6uOuZS18UEkz4SYqyG1zG3MSHC2gNj1a2XNV6iq2deXLn3npokv7xv3ly92Lp+7LlUk1hJrGfeTxr375H8i5rrKvFlwiMs9RhSAuMQXcL2Kyzw9KDiD9FNKU4jJvTEtZJHgir3qv1r04xCRIKx62LaJWyK8qVRBQiUwoW7k9U0iRRZsIZuVqpRoq3hLNArJT7lzVy/fLkFS+wSqocp1XIlk7lCmsvIMhTlRnFdZiuDin4oieHFaThX4EH6mP8AoCzVxWlYWLQw/qo/6Auq+z/an+iKKvQlIQhdYUAhCEACqW2M+aWKP0GOkPa91h4Md3q2qiYvLxlTM7oD+LHYwBp/mDu9YvHKvs7RrvaX8/wWU1mQUbE2gaoNKxM4Gr5nVeWOojz4ZEaimqXXD4S5oI3FrgedbeBr3rxiFSHSSFpuLt11HQq5tXtFNHO6NkMUkcIbcvjfI272tdyiHAN96V4DjU8k7mPhZFG9heCyGSIcndYlxB3711Mbe5XDeSWOXtb643x/JCUuaSy9tCBtA/7yuPVQxN75FFxH/nf1eHt8QrFjGBtmbNkIjkmY2N7iC5pDXZhpfeo7sBLjM45X8aaf7p2ZrSIhuL23Op9S8tZwmkuZLbd425f6ZsU72lCCbzpjTHdy/wBMWV2lRVlxyNbNDK4ljXkxcURyA4EEk5QD0X6rpjhlWw6h2TLGal4PKBY+O9g4i7XB1tBYG6YswV1Q4Ol+6c0yZZY3Z58pcbM5QDDHY7iD7k7wzZNjLGSR0rQWkRZIo4yW80vDRyrdA3DqUq1SlSivfT02Ty9P009SdK/t5005J8yWFp8knjTrjrj+5ezv3NJTcZySGsJB0Orr+SkOFPNUuqGAGVsLYc19cmYutbtULaakq5BGKV5ZbMX2eGa6Zdb36/V1pVgNJibKkOqXSOgc14dmfC6xtydGnTXq96om5SsqmKsFzNycc+9p08cGPOo5VXPvz6lmkXkBe3hAC5U9PcYXULwwL2FZTWp4zzI6wKQ18m9Oat9gq7XSb1fTXNI8Yjr5Ejq3pnXyapLUPXQW8dCpnkFOMPbuSaPen2Gs3Kyu8RPEWjDGaBPGGwSnDmaBMydFy9Z5kXojVL0umcpdQ5QJnK2mjxkSUrk4r3IVycnoogeHnf2LUaVmVjB1MaO4BZgxmYtb1kN7zZaous+z8f8Ao/0/koq9AQhC6cpBCEIA8TShjXPcbNa0ucepoFyVk+D7UU82r38XI4lzhIbAucbkh27eVfdu63icPq3DQmExDtlIjH9awWMLC4xRjXjGEn8zUsLZVVJs2qjc1wBa5rh1tIcPBM4m2WHQPcOaXDsJCd0dVKBfjZR+2/6rj5cIbek/T/TRfDn0l6Gq1DrBV2tmF9SB2myz/EK6Q3vJIe17j80jmkJOpJ7TdMU+E98/T/St2OPi9DSpsQhbzpYh2vb9Vwbj1K3fPF7jfyWbFemJpcMhjWTBWUerNQg2sowR99fsZIfknlPtdSECz3H92/6LH6dWHDiqnwyknnL+vAYjYU31ZoztqKUb5CO1j/ouQ2tojpx7R7TXjzCpNUdEkn3qqfDKU+r+vAs/Dqfe/rwNWbjlK/m1EB/eNHmVLhla7mua72XA+SxZy9RkjcSOzRLy4PH4ZvyK3w5dJG3BelkdFXTDdLKOyR/1UyfHqlo0qJvjcorhUltJFb4bLpJGg4hIq5Xyb1RKvH6o3vUT/wARyTVddI/nSSO9p7j80zQ4TJPWSKZ2TW7LViVaxpOZ7B2uAVeq8dhB0Jd7I+ZSCZyjkrfo2MYrV5FnbpbseHaN1+QwD1uJPgFMg2jqdLPDfZY35qtxDVNKVqnUoU0uyhqhRhnYskG09b/3Dx2Bg+SlDbGub+eT7TIz8kkiavr1nuhSb1gvJGr7GnjsryHQ26qhzhC/tZl8iurdvL8+D3sf8iFV3ri9e/cqD+FfsKzt6T+Euce2FM7ncYz2m3HeFLixenfzZoz6i4NPcVnpXkqL4dTezaFZWkOjNYwhmeeADUGWPdqLBwJ8lpiwbgujc7EoBc5WiWQi5tpE4C47XBbyt7hNt7CnLXOWZF1T9nPlyCEIWuKghCEAUXhfqstFHHfWWpYCP8rGPf5hqySILReGWou+ji6mzykdpjaPJyz2MLBv5Zq47jpuGQxRT72yTTsuU6y5WJfh8VyExr3Was1Gq9hFWvSuQqbVPUB5TEULTZ8JXuNc10jU2VrclwKxYcq9Tqw4fuS8hqBKqjok0+9Nal2iUy71UXHArpGF4K7RBenhLpguVa9SIhYJfWvQgYsqHJfO5TZ3JdM5OUkIVmRJSuK9yFc2p5bGdJ6kiAapvStUfBsGqKg/cU883QTFE97QfW4Cw95Vzo+DbFCATS5b9D5oGu94zGypqU5y7KZfSq04dqSQmjbovEqtD+D/ABJo/wANm9TZoCe4uCRYhgtXDfjaWpjHpOhkLPjALfFJu3qx3ix9XNGWimvMVOXJy95wdxB7NVzcVJIjJ5PBXlel8Uytl84GafNWyv8AQpXAdrpGDyBWzrKuBKDlVsnU2Bg95kJ8gtVW1aLFJHPXrzWfgCEITQmCEIQBj3CzNmrmN9CljHvdJIfKyqUYW3bTbE0teM0jTHUAZWVMdhIANzXDc9vqPusqJUcFdfHzH0szeiznwvI9ktI8Vi3dpVlNyis5Ogsb2jCmoTeGhJhjOlGLy6WT+n2OxBot9ldfr42nt7jnUOs2AxSQ6U7B7VRCPIlJxta35WaE72hjtopUzlFcVoFPwO17/wASakiHUDLM4e7K0eKa0nAlELcdWzP6xDFHF4uzJuFnV7hGpf0Vs8mUhdGEDeQO0gLb6LgowqPnQyTHrmmlcPhaQ3wTul2VoIrcXR0jLdIgizd9rq9WMnuxd8SitomCUYDubyvZu7yVhpIXAcyT+HJ9FtrIw0WaAB1AABekfhsXvJni4tNbRRhlZNl0ddvtgs80tMoJ0IPYQV+hHNB0IuOo6qDVYBSS/i0tNJ7cMZPfZVvha6S9C2PGX8UPUwdSIQtYqeDjDX7oHRHrhllYPhzW8FBk4Laf8uoqmep3FSD+kHxVEuG1Fs0MR4vRe6aM/JsEpq3rTJeC1xFhWgdtNf8A9ihO4HHuOteLdNqXX3XkUVw+t3epZLidu+r8jLahyWzv+g7Vt9PwMUQ/Fnq5T0gOjib/ACtv4qz4LsZQUVjT0sTHj85wMk38R93eKdpWUl2mZ1biEH2UzB9nuDXEq8hzIDBCfz6oOiZbrawjM/3C3rWpbOcDOH01n1GatmGv3oy04PqhB1/aLloCE/ClGJmTrzmeIYWsaGMa1jGizWNAa1o6gBoF7QhWlIIQhACvFNmKKq/xFNDI70ywCQdkgs4d6qGKcDVK+5pp54D0Nfaoi8bO/mWhoUJU4z7SLIVZw7LaMLxbgsxKC5ZHHVMGuanfy7euN9j3XVTqad8TskrHxSD8uVjo3/C4Ar9QKPW4fDO3JNFFMz0JWNkb3EJSdlB9nQdhxCou0smfcCkf3FW7pM7G90d/7lpKXYNgFNRNeymiETJH8a5gc4tz5Q24BJsLAaDRMU1ShyQUROtU9pNy7wQhCsKgQhCABCEIAEIQgAQhCABCEIAEIQgAQhCABCEIAEIQgAQhCABCEIAEIQgAQhCABCEIAEIQgAQhCABCEIAEIQgAQhCABCEIAEIQgAQhCABCEIAEIQgAQhCABCEIAEIQgAQhCABCEIAEIQgAQhCABCEIAEIQgAQhCAP/2Q=="/>
          <p:cNvSpPr>
            <a:spLocks noChangeAspect="1" noChangeArrowheads="1"/>
          </p:cNvSpPr>
          <p:nvPr/>
        </p:nvSpPr>
        <p:spPr bwMode="auto">
          <a:xfrm>
            <a:off x="0" y="-884238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AutoShape 24" descr="data:image/jpeg;base64,/9j/4AAQSkZJRgABAQAAAQABAAD/2wCEAAkGBg8PERAPDw8NDw0QDxANDg0ODw4ODQ8NFRAVFBQQEhIXGyceFxkjGRQUHy8gIygrLSwsFR8xNTAqNSY3LC0BCQoKDgwOGg8PGSkkHyQsLCksLCopMywpKSktLDU0LCwsLDQsLDQpNSwwKSwuNSksLCktLCkxKjUtLCopKSw0LP/AABEIAMIBAwMBIgACEQEDEQH/xAAcAAACAwEBAQEAAAAAAAAAAAAABQQGBwMCAQj/xABHEAABAwIDAgoHBAgEBwEAAAABAAIDBBEFEiEGMQcTIjJBUXGRobFSYXKBksHRFCMzQ0JzgoOTorLCNGLS4SREU1Rjw/EV/8QAGwEAAgMBAQEAAAAAAAAAAAAAAAQCAwUGAQf/xAAzEQACAQMCAwUFCQEBAAAAAAAAAQIDBBEhMQUSQTJRgZGhEyJCYfAGFBVScbHB0eEzI//aAAwDAQACEQMRAD8A3FCEIAEIQgAQhCABCEIAEIQgAQhCABCEIAEIQgAQhCABCLrg6tiG+SMdr2j5rzOD1JvY7oUN2MUw0NRTg9RljB81IiqGP1a5rh/lcHeSFJPYHFrdHRCEL08BCEIAEIQgAQhCABCEIAEIQgAQhCABCEIAErxzaWloW5qiVrCb5IxypX29Fg1PbuSnbjbpmGtDGt4yrkaXRMNxG1t7Z3nqvfQam3RvWKV2JTVMrpp3uklebuc7q6GgbgB0AJO4ulS0W4/a2bre9LRfuaJX8L0rnEU1PG1n6Lpy57z6y1pAHeUtbwg4lI6/Hhg9FkUQHiCfFU+NMaIarFqXVWT7TOhpWVCK7C8dS1S7a14bf7Qb/q4f9KgO4S8SZ+bG724Y/wC0BQavmpFOiNer+Z+YTtqP5F5Fwi4Ya5vOipHj2ZWH+tMafhod+ZRNPrjnI8Cz5rNHL00K9XVVfEKuyov4TW6fhfp3c6lqB2Oid8wmcHCRSv3RVI9RbH/rWP0cd1YqGKwQ7+suq8j1cMoPo/M0CbhCp2j8Kc/wx/clFXwr2/Dpb+t81vAN+aqVfIk0rlU7+u+voWrhluunqW6q4VK12jGU8XrDXPd3l1vBJ6nbbEZOdVyj1R5Yh/IAkd19CqlcVZbyZfG1ox2gvImvrppT95LNJ7cj3+ZXeGMW3DuUOEJgwaJdtvcaSS2F9Y9KpX21Gh6xoUxrTqlc6tplNR6E2g21xCl/Bq5g0foPdxsfwvuB7lbcE4cpGkNradsjdBxtNyHj1mNxsfcQs2mURy1KVWcdmY1ajCW6P0xgW3GH11hT1MZkP5Mh4qa/VkdYn3XT66/JLArPhG1+IwANjrKkNGgY55kYB1Br7gJr72l2kJ/cXLsvzP0ehYrDwlYnYAzMPr4mK/lZfZuELEiLfabezFCD35VB8RpLo/rxJrhVZ9V9eBtK8h4JIuLjeL6jtX5+rdoqyb8SqqHjqMrw34QbK0cENflqp4SfxoQ8et8bvo93cvad8qk1FLc8rcOlSpublsa2hCFoGWCEIQAIQhAAhCEAZLw1w2mo3+lFMz4XsP8Acs7iWncNrOTRO6nVDe8Rn5LMYlh3i/8ARnR2DzRX11JkSY0I1S6NM6AarMlubEdiVVjkpHMn9WOSkMynErkRCF0YF5IXaNqmytIn4ezcrBCLBJ8NjTl5s1UyGIiuveljyptY/VQHFRRJnm6+heV6CkeEqAJi0clQKYJkRyVEkJa06pXOmVYdSlk6upi1UgyqK5SZVGKfiZsz1EExpQoEITKmCrqvQtorUYRBepERBEqQ6ml0ODim2xmIcRX0sl7N40RO6ssgMZv8V/ck7lzzEag2I1B6j0FX03yyTF6seeLj3n6bQoeD14qIIJxa0sUcmnQXNBI77qYunTzqcc1h4YIQhengIQhAAhCEAZtw1t+4pD/53jvj/wBll9FSySG0bHvPU1pd5LaeEXD452UwkGZrZXvDb2BOS2velGGwNYA1jWtb1NAAXK8XvVQquKWXhGta3Ps6aSWpT6PY+teLiEt9tzG+BKdUGw1WNXCJv7y/kFd6UKcxcq+K1pSwkvrxGvv9TokUWq2MqiNOKP7Z+ir9RsVWAnkxnskatcclM7dSrfxKsnjTyIffqr7jLX7IVg/KB7Hs+q6w7J1v/QcewsPzWhkKfRtU3xWqlsvrxPVfVO5FFw/ZirG+B47S36qbPs9VEWELu9n1V+aF8covidTlzhE1xGouiMum2Ornfk27Xxj5ry3YKsO/iW9sl/ILT5Co7ilvxas9kvL/AEHf1X3GfxcHc5500LewPd9FOg4Nx+lUn9mMfMq3tXaNVS4lcP4vRFbvKz6ldp+D6Bu+WZ3wN+SmnYumta83xN+ieheivY3ddrLkyt3Vb8zKTX7B0ovyp/ib9FXa/YmEXyyyjtDStDxF2pVcxA70xbXdfPaZCVzV/MZ/V7Jkc2UH2mkeRSuTZ6cbg13Y76q61JUJu9b9K7qJa6lX3ifUqkeEzjfFJ7mk+Sm09JIN7Hj9h30Vww5mqtuGM3Je44m4bxGqV249DNIaZ/oP+Fy+vw6Y7oZj2RvPyW1Rt0Cj1azPxh57Hr/g0+IvHZ9TGW4DVO3U83vaW+a6t2Tqz+WG+09g+a0qU71FkKvXE6j2SF5X03skPuDtkjKJkMuXPC97OSbjIXZ2+Dre5WZVbY6flys62tePcbH+oK0rueHV3XtoTe+3kY1V5m2CEIT5WCEIQAIQhAFV24d+AP1p7sg+aUULdyY7aSXlib6MbnfE+39ihULdy+e8dnm6n4fsN0uyOqYKY1RacKU1czT1mXM8TztbvPgSe4JLLW3Jyse5t+cLWPYlu2WM4hTl32eMcRlLjKGcY8AC7rgnQAdNlScVq650bZPtDmgxse+Br+LytcQGvFucHc7S9umy6GnYRkubK1+f8LbzHqNhKooyc4pP56+Ja9n8QqH8bx8RBEgy5Mh5Ot93/wB61aaGrZ1gH0XaELL6upqWcUaepaJORBKyN7cjpCSA9hNw9uhu7oN01ix/EIHRBpbO2SPlDi8/GSMvxoJAvdu640tZX3VpCvNzWFnZJtbb7p/qEOHTklyzjl50b7jTQvjlyoXudGxzm5HOaHFl75CRfLfpsuhWBXjyZiIYwzlKVwcu0q4FIokfGrtEFxapEQXrA7NXor41DymVpAiJ8RdqVXK929PcQdvVdr3b0zbI8YnqCo0e9dpiucIW3HRFQ1wxmqt2GR7lV8KYrhhjNyx72RZEZgKJWKYoVaVntYaJiec6qK8qTOdVEeU5AiT9m5stSzqcHMPvaSPEBXlZzQy5JondUrCezML+C0Zd19n55oSj3P8AdCtXcEIQuhKgQhCABCEIAou08uaqePQbHH/Ln/vXqhaoNTLxk8r94dK8g/5Q4hvgAmdE1fL+KVeevOXzY7BYSO+KTzRwSPgax0zWgta++Ui4vu3m17BLNksaqqhzhI13FDO5z5GGNzXE3bG2+8AXCeTR5mOHYerUEEeSlvpOLcAXF3J6T6/9lRa0pO2qVORNJ79Vku9okuVrUru0mI0L2vhlqGMkbdrg2V0bxe12EtINjpos9rceo4X5YYWyxte6TmNdeVwtma9zjbS2luhG0EQlxCoY4gN46UuJeGANaDc5ju3JXiVAGsz3hztbBcRSMIyuYSXFo38ob93ct+1tYU0k23lJ46am9Gyt4Sp05zlmSTxnG45oaiWdgc3DJZYbOjicynjfGxuY5mgAC4v6xuV2wLZxsuSd0FTTygjMA2WnzBrMgbkBsG20sOpVzDcSqKXCqWphmgY2KaZ0sEzmR/aWca+8TJHc11rkddlC2W2nrq2orZWVFUymbEzMHPY6SGN00bC8WAs4MMpu0WBA0XRx4DG4pc0JOPfr3mJd1/Z1ZwgsYbW71WTT8Vmkghc6KMOcwD7s3HIHUBvIHQkuyeMVNRnEzOQwaSua5j3PLt2U7wB09itNXHdxHrbY3N76aqPJS5JDyi7kNtfoBJ+i4e5tnTo1cRyoyxzPffuKo1FjDWrOcq4ldZSuRWAj0GKTGFwYFJYEPcDo1eJjoV7Cj1brNTUtIpERFXv3qvV7k6r3qvVz96ftYkWLZSimC8SFdaQLVekSsf4SxW/Dm6KrYQzcrdQjRYF08yLYkpyW1jkwkdolVU5Ly1kei2oOqivK7zlRnlOQWhE5OdbXq1WnsdcA9YBWXPWl0DrxRHrjYf5Quv8As8/+i/T+Sir0O6EIXVFAIQhAAo2I1PFRSyehG947Q0kDvUlI9r6jLT5OmSRjPcDnPgy3vVNxU9lSlPuTZ6lllRo47WHUAE9pGpVRsTmnavktxLI+hDtPjtRHPT0dMGh9Q24eQC4vzENAzaAXGpK5YnQYqHcWa+MVLoy9jDNZxbm35cljbUadYU3aHGGxT00UdJ9qrriWDQDixffm3i9iov8A+RWzVbKuudGx8ItHDFY2BBs0kdGpO8ldNZuFLhbm44eeqym+nnsa0JqFOLxCKw90nKT1xhb48kUGlivVyfbZY8zXSioLyMsrjdjgDp1leMXxCmkhIhjyTcayBsbWgvfHGS1lrHm66dvvTfaPDoeOrHZBcUbp73P47pjy9+9V7aHCHAvkpvujBFSyHKS1we9vOB7fNO206daceZtZx8ktv3yh6qlWlG4jnmjFcq0xlJYXmxvsdtjLG1lLPSM4hszo4ZpWX4qrJLml19LBx6Bu6VYYNiKyPEKeqqQ2c1lQ/wC1Qw8caSOLIDlkfcEhpBIaRY5Wi6zumZNPLEC18EbHMEoknkLX1JB5biea42Otlo2HVEpsJJq1l2ckGtqC4zZS4sDTvAtqfWF0M+KQs3ypZytk84+Wc+OjMt2FS4j7Wp7stc6b/PHmWLaDD6k1Dv8AjhC2eVrKaPNJmzZAMoAPXyku+3V1JXQUlRMJ+PBI3vvHd2oJALS0A773UinwiStpKOUTvZVR8uOZxLzmL/0idega+pfabE6uOuZS18UEkz4SYqyG1zG3MSHC2gNj1a2XNV6iq2deXLn3npokv7xv3ly92Lp+7LlUk1hJrGfeTxr375H8i5rrKvFlwiMs9RhSAuMQXcL2Kyzw9KDiD9FNKU4jJvTEtZJHgir3qv1r04xCRIKx62LaJWyK8qVRBQiUwoW7k9U0iRRZsIZuVqpRoq3hLNArJT7lzVy/fLkFS+wSqocp1XIlk7lCmsvIMhTlRnFdZiuDin4oieHFaThX4EH6mP8AoCzVxWlYWLQw/qo/6Auq+z/an+iKKvQlIQhdYUAhCEACqW2M+aWKP0GOkPa91h4Md3q2qiYvLxlTM7oD+LHYwBp/mDu9YvHKvs7RrvaX8/wWU1mQUbE2gaoNKxM4Gr5nVeWOojz4ZEaimqXXD4S5oI3FrgedbeBr3rxiFSHSSFpuLt11HQq5tXtFNHO6NkMUkcIbcvjfI272tdyiHAN96V4DjU8k7mPhZFG9heCyGSIcndYlxB3711Mbe5XDeSWOXtb643x/JCUuaSy9tCBtA/7yuPVQxN75FFxH/nf1eHt8QrFjGBtmbNkIjkmY2N7iC5pDXZhpfeo7sBLjM45X8aaf7p2ZrSIhuL23Op9S8tZwmkuZLbd425f6ZsU72lCCbzpjTHdy/wBMWV2lRVlxyNbNDK4ljXkxcURyA4EEk5QD0X6rpjhlWw6h2TLGal4PKBY+O9g4i7XB1tBYG6YswV1Q4Ol+6c0yZZY3Z58pcbM5QDDHY7iD7k7wzZNjLGSR0rQWkRZIo4yW80vDRyrdA3DqUq1SlSivfT02Ty9P009SdK/t5005J8yWFp8knjTrjrj+5ezv3NJTcZySGsJB0Orr+SkOFPNUuqGAGVsLYc19cmYutbtULaakq5BGKV5ZbMX2eGa6Zdb36/V1pVgNJibKkOqXSOgc14dmfC6xtydGnTXq96om5SsqmKsFzNycc+9p08cGPOo5VXPvz6lmkXkBe3hAC5U9PcYXULwwL2FZTWp4zzI6wKQ18m9Oat9gq7XSb1fTXNI8Yjr5Ejq3pnXyapLUPXQW8dCpnkFOMPbuSaPen2Gs3Kyu8RPEWjDGaBPGGwSnDmaBMydFy9Z5kXojVL0umcpdQ5QJnK2mjxkSUrk4r3IVycnoogeHnf2LUaVmVjB1MaO4BZgxmYtb1kN7zZaous+z8f8Ao/0/koq9AQhC6cpBCEIA8TShjXPcbNa0ucepoFyVk+D7UU82r38XI4lzhIbAucbkh27eVfdu63icPq3DQmExDtlIjH9awWMLC4xRjXjGEn8zUsLZVVJs2qjc1wBa5rh1tIcPBM4m2WHQPcOaXDsJCd0dVKBfjZR+2/6rj5cIbek/T/TRfDn0l6Gq1DrBV2tmF9SB2myz/EK6Q3vJIe17j80jmkJOpJ7TdMU+E98/T/St2OPi9DSpsQhbzpYh2vb9Vwbj1K3fPF7jfyWbFemJpcMhjWTBWUerNQg2sowR99fsZIfknlPtdSECz3H92/6LH6dWHDiqnwyknnL+vAYjYU31ZoztqKUb5CO1j/ouQ2tojpx7R7TXjzCpNUdEkn3qqfDKU+r+vAs/Dqfe/rwNWbjlK/m1EB/eNHmVLhla7mua72XA+SxZy9RkjcSOzRLy4PH4ZvyK3w5dJG3BelkdFXTDdLKOyR/1UyfHqlo0qJvjcorhUltJFb4bLpJGg4hIq5Xyb1RKvH6o3vUT/wARyTVddI/nSSO9p7j80zQ4TJPWSKZ2TW7LViVaxpOZ7B2uAVeq8dhB0Jd7I+ZSCZyjkrfo2MYrV5FnbpbseHaN1+QwD1uJPgFMg2jqdLPDfZY35qtxDVNKVqnUoU0uyhqhRhnYskG09b/3Dx2Bg+SlDbGub+eT7TIz8kkiavr1nuhSb1gvJGr7GnjsryHQ26qhzhC/tZl8iurdvL8+D3sf8iFV3ri9e/cqD+FfsKzt6T+Euce2FM7ncYz2m3HeFLixenfzZoz6i4NPcVnpXkqL4dTezaFZWkOjNYwhmeeADUGWPdqLBwJ8lpiwbgujc7EoBc5WiWQi5tpE4C47XBbyt7hNt7CnLXOWZF1T9nPlyCEIWuKghCEAUXhfqstFHHfWWpYCP8rGPf5hqySILReGWou+ji6mzykdpjaPJyz2MLBv5Zq47jpuGQxRT72yTTsuU6y5WJfh8VyExr3Was1Gq9hFWvSuQqbVPUB5TEULTZ8JXuNc10jU2VrclwKxYcq9Tqw4fuS8hqBKqjok0+9Nal2iUy71UXHArpGF4K7RBenhLpguVa9SIhYJfWvQgYsqHJfO5TZ3JdM5OUkIVmRJSuK9yFc2p5bGdJ6kiAapvStUfBsGqKg/cU883QTFE97QfW4Cw95Vzo+DbFCATS5b9D5oGu94zGypqU5y7KZfSq04dqSQmjbovEqtD+D/ABJo/wANm9TZoCe4uCRYhgtXDfjaWpjHpOhkLPjALfFJu3qx3ix9XNGWimvMVOXJy95wdxB7NVzcVJIjJ5PBXlel8Uytl84GafNWyv8AQpXAdrpGDyBWzrKuBKDlVsnU2Bg95kJ8gtVW1aLFJHPXrzWfgCEITQmCEIQBj3CzNmrmN9CljHvdJIfKyqUYW3bTbE0teM0jTHUAZWVMdhIANzXDc9vqPusqJUcFdfHzH0szeiznwvI9ktI8Vi3dpVlNyis5Ogsb2jCmoTeGhJhjOlGLy6WT+n2OxBot9ldfr42nt7jnUOs2AxSQ6U7B7VRCPIlJxta35WaE72hjtopUzlFcVoFPwO17/wASakiHUDLM4e7K0eKa0nAlELcdWzP6xDFHF4uzJuFnV7hGpf0Vs8mUhdGEDeQO0gLb6LgowqPnQyTHrmmlcPhaQ3wTul2VoIrcXR0jLdIgizd9rq9WMnuxd8SitomCUYDubyvZu7yVhpIXAcyT+HJ9FtrIw0WaAB1AABekfhsXvJni4tNbRRhlZNl0ddvtgs80tMoJ0IPYQV+hHNB0IuOo6qDVYBSS/i0tNJ7cMZPfZVvha6S9C2PGX8UPUwdSIQtYqeDjDX7oHRHrhllYPhzW8FBk4Laf8uoqmep3FSD+kHxVEuG1Fs0MR4vRe6aM/JsEpq3rTJeC1xFhWgdtNf8A9ihO4HHuOteLdNqXX3XkUVw+t3epZLidu+r8jLahyWzv+g7Vt9PwMUQ/Fnq5T0gOjib/ACtv4qz4LsZQUVjT0sTHj85wMk38R93eKdpWUl2mZ1biEH2UzB9nuDXEq8hzIDBCfz6oOiZbrawjM/3C3rWpbOcDOH01n1GatmGv3oy04PqhB1/aLloCE/ClGJmTrzmeIYWsaGMa1jGizWNAa1o6gBoF7QhWlIIQhACvFNmKKq/xFNDI70ywCQdkgs4d6qGKcDVK+5pp54D0Nfaoi8bO/mWhoUJU4z7SLIVZw7LaMLxbgsxKC5ZHHVMGuanfy7euN9j3XVTqad8TskrHxSD8uVjo3/C4Ar9QKPW4fDO3JNFFMz0JWNkb3EJSdlB9nQdhxCou0smfcCkf3FW7pM7G90d/7lpKXYNgFNRNeymiETJH8a5gc4tz5Q24BJsLAaDRMU1ShyQUROtU9pNy7wQhCsKgQhCABCEIAEIQgAQhCABCEIAEIQgAQhCABCEIAEIQgAQhCABCEIAEIQgAQhCABCEIAEIQgAQhCABCEIAEIQgAQhCABCEIAEIQgAQhCABCEIAEIQgAQhCABCEIAEIQgAQhCABCEIAEIQgAQhCABCEIAEIQgAQhCAP/2Q=="/>
          <p:cNvSpPr>
            <a:spLocks noChangeAspect="1" noChangeArrowheads="1"/>
          </p:cNvSpPr>
          <p:nvPr/>
        </p:nvSpPr>
        <p:spPr bwMode="auto">
          <a:xfrm>
            <a:off x="152400" y="-731838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" name="AutoShape 26" descr="data:image/jpeg;base64,/9j/4AAQSkZJRgABAQAAAQABAAD/2wCEAAkGBg8PERAPDw8NDw0QDxANDg0ODw4ODQ8NFRAVFBQQEhIXGyceFxkjGRQUHy8gIygrLSwsFR8xNTAqNSY3LC0BCQoKDgwOGg8PGSkkHyQsLCksLCopMywpKSktLDU0LCwsLDQsLDQpNSwwKSwuNSksLCktLCkxKjUtLCopKSw0LP/AABEIAMIBAwMBIgACEQEDEQH/xAAcAAACAwEBAQEAAAAAAAAAAAAABQQGBwMCAQj/xABHEAABAwIDAgoHBAgEBwEAAAABAAIDBBEFEiEGMQcTIjJBUXGRobFSYXKBksHRFCMzQ0JzgoOTorLCNGLS4SREU1Rjw/EV/8QAGwEAAgMBAQEAAAAAAAAAAAAAAAQCAwUGAQf/xAAzEQACAQMCAwUFCQEBAAAAAAAAAQIDBBEhMQUSQTJRgZGhEyJCYfAGFBVScbHB0eEzI//aAAwDAQACEQMRAD8A3FCEIAEIQgAQhCABCEIAEIQgAQhCABCEIAEIQgAQhCABCLrg6tiG+SMdr2j5rzOD1JvY7oUN2MUw0NRTg9RljB81IiqGP1a5rh/lcHeSFJPYHFrdHRCEL08BCEIAEIQgAQhCABCEIAEIQgAQhCABCEIAErxzaWloW5qiVrCb5IxypX29Fg1PbuSnbjbpmGtDGt4yrkaXRMNxG1t7Z3nqvfQam3RvWKV2JTVMrpp3uklebuc7q6GgbgB0AJO4ulS0W4/a2bre9LRfuaJX8L0rnEU1PG1n6Lpy57z6y1pAHeUtbwg4lI6/Hhg9FkUQHiCfFU+NMaIarFqXVWT7TOhpWVCK7C8dS1S7a14bf7Qb/q4f9KgO4S8SZ+bG724Y/wC0BQavmpFOiNer+Z+YTtqP5F5Fwi4Ya5vOipHj2ZWH+tMafhod+ZRNPrjnI8Cz5rNHL00K9XVVfEKuyov4TW6fhfp3c6lqB2Oid8wmcHCRSv3RVI9RbH/rWP0cd1YqGKwQ7+suq8j1cMoPo/M0CbhCp2j8Kc/wx/clFXwr2/Dpb+t81vAN+aqVfIk0rlU7+u+voWrhluunqW6q4VK12jGU8XrDXPd3l1vBJ6nbbEZOdVyj1R5Yh/IAkd19CqlcVZbyZfG1ox2gvImvrppT95LNJ7cj3+ZXeGMW3DuUOEJgwaJdtvcaSS2F9Y9KpX21Gh6xoUxrTqlc6tplNR6E2g21xCl/Bq5g0foPdxsfwvuB7lbcE4cpGkNradsjdBxtNyHj1mNxsfcQs2mURy1KVWcdmY1ajCW6P0xgW3GH11hT1MZkP5Mh4qa/VkdYn3XT66/JLArPhG1+IwANjrKkNGgY55kYB1Br7gJr72l2kJ/cXLsvzP0ehYrDwlYnYAzMPr4mK/lZfZuELEiLfabezFCD35VB8RpLo/rxJrhVZ9V9eBtK8h4JIuLjeL6jtX5+rdoqyb8SqqHjqMrw34QbK0cENflqp4SfxoQ8et8bvo93cvad8qk1FLc8rcOlSpublsa2hCFoGWCEIQAIQhAAhCEAZLw1w2mo3+lFMz4XsP8Acs7iWncNrOTRO6nVDe8Rn5LMYlh3i/8ARnR2DzRX11JkSY0I1S6NM6AarMlubEdiVVjkpHMn9WOSkMynErkRCF0YF5IXaNqmytIn4ezcrBCLBJ8NjTl5s1UyGIiuveljyptY/VQHFRRJnm6+heV6CkeEqAJi0clQKYJkRyVEkJa06pXOmVYdSlk6upi1UgyqK5SZVGKfiZsz1EExpQoEITKmCrqvQtorUYRBepERBEqQ6ml0ODim2xmIcRX0sl7N40RO6ssgMZv8V/ck7lzzEag2I1B6j0FX03yyTF6seeLj3n6bQoeD14qIIJxa0sUcmnQXNBI77qYunTzqcc1h4YIQhengIQhAAhCEAZtw1t+4pD/53jvj/wBll9FSySG0bHvPU1pd5LaeEXD452UwkGZrZXvDb2BOS2velGGwNYA1jWtb1NAAXK8XvVQquKWXhGta3Ps6aSWpT6PY+teLiEt9tzG+BKdUGw1WNXCJv7y/kFd6UKcxcq+K1pSwkvrxGvv9TokUWq2MqiNOKP7Z+ir9RsVWAnkxnskatcclM7dSrfxKsnjTyIffqr7jLX7IVg/KB7Hs+q6w7J1v/QcewsPzWhkKfRtU3xWqlsvrxPVfVO5FFw/ZirG+B47S36qbPs9VEWELu9n1V+aF8covidTlzhE1xGouiMum2Ornfk27Xxj5ry3YKsO/iW9sl/ILT5Co7ilvxas9kvL/AEHf1X3GfxcHc5500LewPd9FOg4Nx+lUn9mMfMq3tXaNVS4lcP4vRFbvKz6ldp+D6Bu+WZ3wN+SmnYumta83xN+ieheivY3ddrLkyt3Vb8zKTX7B0ovyp/ib9FXa/YmEXyyyjtDStDxF2pVcxA70xbXdfPaZCVzV/MZ/V7Jkc2UH2mkeRSuTZ6cbg13Y76q61JUJu9b9K7qJa6lX3ifUqkeEzjfFJ7mk+Sm09JIN7Hj9h30Vww5mqtuGM3Je44m4bxGqV249DNIaZ/oP+Fy+vw6Y7oZj2RvPyW1Rt0Cj1azPxh57Hr/g0+IvHZ9TGW4DVO3U83vaW+a6t2Tqz+WG+09g+a0qU71FkKvXE6j2SF5X03skPuDtkjKJkMuXPC97OSbjIXZ2+Dre5WZVbY6flys62tePcbH+oK0rueHV3XtoTe+3kY1V5m2CEIT5WCEIQAIQhAFV24d+AP1p7sg+aUULdyY7aSXlib6MbnfE+39ihULdy+e8dnm6n4fsN0uyOqYKY1RacKU1czT1mXM8TztbvPgSe4JLLW3Jyse5t+cLWPYlu2WM4hTl32eMcRlLjKGcY8AC7rgnQAdNlScVq650bZPtDmgxse+Br+LytcQGvFucHc7S9umy6GnYRkubK1+f8LbzHqNhKooyc4pP56+Ja9n8QqH8bx8RBEgy5Mh5Ot93/wB61aaGrZ1gH0XaELL6upqWcUaepaJORBKyN7cjpCSA9hNw9uhu7oN01ix/EIHRBpbO2SPlDi8/GSMvxoJAvdu640tZX3VpCvNzWFnZJtbb7p/qEOHTklyzjl50b7jTQvjlyoXudGxzm5HOaHFl75CRfLfpsuhWBXjyZiIYwzlKVwcu0q4FIokfGrtEFxapEQXrA7NXor41DymVpAiJ8RdqVXK929PcQdvVdr3b0zbI8YnqCo0e9dpiucIW3HRFQ1wxmqt2GR7lV8KYrhhjNyx72RZEZgKJWKYoVaVntYaJiec6qK8qTOdVEeU5AiT9m5stSzqcHMPvaSPEBXlZzQy5JondUrCezML+C0Zd19n55oSj3P8AdCtXcEIQuhKgQhCABCEIAou08uaqePQbHH/Ln/vXqhaoNTLxk8r94dK8g/5Q4hvgAmdE1fL+KVeevOXzY7BYSO+KTzRwSPgax0zWgta++Ui4vu3m17BLNksaqqhzhI13FDO5z5GGNzXE3bG2+8AXCeTR5mOHYerUEEeSlvpOLcAXF3J6T6/9lRa0pO2qVORNJ79Vku9okuVrUru0mI0L2vhlqGMkbdrg2V0bxe12EtINjpos9rceo4X5YYWyxte6TmNdeVwtma9zjbS2luhG0EQlxCoY4gN46UuJeGANaDc5ju3JXiVAGsz3hztbBcRSMIyuYSXFo38ob93ct+1tYU0k23lJ46am9Gyt4Sp05zlmSTxnG45oaiWdgc3DJZYbOjicynjfGxuY5mgAC4v6xuV2wLZxsuSd0FTTygjMA2WnzBrMgbkBsG20sOpVzDcSqKXCqWphmgY2KaZ0sEzmR/aWca+8TJHc11rkddlC2W2nrq2orZWVFUymbEzMHPY6SGN00bC8WAs4MMpu0WBA0XRx4DG4pc0JOPfr3mJd1/Z1ZwgsYbW71WTT8Vmkghc6KMOcwD7s3HIHUBvIHQkuyeMVNRnEzOQwaSua5j3PLt2U7wB09itNXHdxHrbY3N76aqPJS5JDyi7kNtfoBJ+i4e5tnTo1cRyoyxzPffuKo1FjDWrOcq4ldZSuRWAj0GKTGFwYFJYEPcDo1eJjoV7Cj1brNTUtIpERFXv3qvV7k6r3qvVz96ftYkWLZSimC8SFdaQLVekSsf4SxW/Dm6KrYQzcrdQjRYF08yLYkpyW1jkwkdolVU5Ly1kei2oOqivK7zlRnlOQWhE5OdbXq1WnsdcA9YBWXPWl0DrxRHrjYf5Quv8As8/+i/T+Sir0O6EIXVFAIQhAAo2I1PFRSyehG947Q0kDvUlI9r6jLT5OmSRjPcDnPgy3vVNxU9lSlPuTZ6lllRo47WHUAE9pGpVRsTmnavktxLI+hDtPjtRHPT0dMGh9Q24eQC4vzENAzaAXGpK5YnQYqHcWa+MVLoy9jDNZxbm35cljbUadYU3aHGGxT00UdJ9qrriWDQDixffm3i9iov8A+RWzVbKuudGx8ItHDFY2BBs0kdGpO8ldNZuFLhbm44eeqym+nnsa0JqFOLxCKw90nKT1xhb48kUGlivVyfbZY8zXSioLyMsrjdjgDp1leMXxCmkhIhjyTcayBsbWgvfHGS1lrHm66dvvTfaPDoeOrHZBcUbp73P47pjy9+9V7aHCHAvkpvujBFSyHKS1we9vOB7fNO206daceZtZx8ktv3yh6qlWlG4jnmjFcq0xlJYXmxvsdtjLG1lLPSM4hszo4ZpWX4qrJLml19LBx6Bu6VYYNiKyPEKeqqQ2c1lQ/wC1Qw8caSOLIDlkfcEhpBIaRY5Wi6zumZNPLEC18EbHMEoknkLX1JB5biea42Otlo2HVEpsJJq1l2ckGtqC4zZS4sDTvAtqfWF0M+KQs3ypZytk84+Wc+OjMt2FS4j7Wp7stc6b/PHmWLaDD6k1Dv8AjhC2eVrKaPNJmzZAMoAPXyku+3V1JXQUlRMJ+PBI3vvHd2oJALS0A773UinwiStpKOUTvZVR8uOZxLzmL/0idega+pfabE6uOuZS18UEkz4SYqyG1zG3MSHC2gNj1a2XNV6iq2deXLn3npokv7xv3ly92Lp+7LlUk1hJrGfeTxr375H8i5rrKvFlwiMs9RhSAuMQXcL2Kyzw9KDiD9FNKU4jJvTEtZJHgir3qv1r04xCRIKx62LaJWyK8qVRBQiUwoW7k9U0iRRZsIZuVqpRoq3hLNArJT7lzVy/fLkFS+wSqocp1XIlk7lCmsvIMhTlRnFdZiuDin4oieHFaThX4EH6mP8AoCzVxWlYWLQw/qo/6Auq+z/an+iKKvQlIQhdYUAhCEACqW2M+aWKP0GOkPa91h4Md3q2qiYvLxlTM7oD+LHYwBp/mDu9YvHKvs7RrvaX8/wWU1mQUbE2gaoNKxM4Gr5nVeWOojz4ZEaimqXXD4S5oI3FrgedbeBr3rxiFSHSSFpuLt11HQq5tXtFNHO6NkMUkcIbcvjfI272tdyiHAN96V4DjU8k7mPhZFG9heCyGSIcndYlxB3711Mbe5XDeSWOXtb643x/JCUuaSy9tCBtA/7yuPVQxN75FFxH/nf1eHt8QrFjGBtmbNkIjkmY2N7iC5pDXZhpfeo7sBLjM45X8aaf7p2ZrSIhuL23Op9S8tZwmkuZLbd425f6ZsU72lCCbzpjTHdy/wBMWV2lRVlxyNbNDK4ljXkxcURyA4EEk5QD0X6rpjhlWw6h2TLGal4PKBY+O9g4i7XB1tBYG6YswV1Q4Ol+6c0yZZY3Z58pcbM5QDDHY7iD7k7wzZNjLGSR0rQWkRZIo4yW80vDRyrdA3DqUq1SlSivfT02Ty9P009SdK/t5005J8yWFp8knjTrjrj+5ezv3NJTcZySGsJB0Orr+SkOFPNUuqGAGVsLYc19cmYutbtULaakq5BGKV5ZbMX2eGa6Zdb36/V1pVgNJibKkOqXSOgc14dmfC6xtydGnTXq96om5SsqmKsFzNycc+9p08cGPOo5VXPvz6lmkXkBe3hAC5U9PcYXULwwL2FZTWp4zzI6wKQ18m9Oat9gq7XSb1fTXNI8Yjr5Ejq3pnXyapLUPXQW8dCpnkFOMPbuSaPen2Gs3Kyu8RPEWjDGaBPGGwSnDmaBMydFy9Z5kXojVL0umcpdQ5QJnK2mjxkSUrk4r3IVycnoogeHnf2LUaVmVjB1MaO4BZgxmYtb1kN7zZaous+z8f8Ao/0/koq9AQhC6cpBCEIA8TShjXPcbNa0ucepoFyVk+D7UU82r38XI4lzhIbAucbkh27eVfdu63icPq3DQmExDtlIjH9awWMLC4xRjXjGEn8zUsLZVVJs2qjc1wBa5rh1tIcPBM4m2WHQPcOaXDsJCd0dVKBfjZR+2/6rj5cIbek/T/TRfDn0l6Gq1DrBV2tmF9SB2myz/EK6Q3vJIe17j80jmkJOpJ7TdMU+E98/T/St2OPi9DSpsQhbzpYh2vb9Vwbj1K3fPF7jfyWbFemJpcMhjWTBWUerNQg2sowR99fsZIfknlPtdSECz3H92/6LH6dWHDiqnwyknnL+vAYjYU31ZoztqKUb5CO1j/ouQ2tojpx7R7TXjzCpNUdEkn3qqfDKU+r+vAs/Dqfe/rwNWbjlK/m1EB/eNHmVLhla7mua72XA+SxZy9RkjcSOzRLy4PH4ZvyK3w5dJG3BelkdFXTDdLKOyR/1UyfHqlo0qJvjcorhUltJFb4bLpJGg4hIq5Xyb1RKvH6o3vUT/wARyTVddI/nSSO9p7j80zQ4TJPWSKZ2TW7LViVaxpOZ7B2uAVeq8dhB0Jd7I+ZSCZyjkrfo2MYrV5FnbpbseHaN1+QwD1uJPgFMg2jqdLPDfZY35qtxDVNKVqnUoU0uyhqhRhnYskG09b/3Dx2Bg+SlDbGub+eT7TIz8kkiavr1nuhSb1gvJGr7GnjsryHQ26qhzhC/tZl8iurdvL8+D3sf8iFV3ri9e/cqD+FfsKzt6T+Euce2FM7ncYz2m3HeFLixenfzZoz6i4NPcVnpXkqL4dTezaFZWkOjNYwhmeeADUGWPdqLBwJ8lpiwbgujc7EoBc5WiWQi5tpE4C47XBbyt7hNt7CnLXOWZF1T9nPlyCEIWuKghCEAUXhfqstFHHfWWpYCP8rGPf5hqySILReGWou+ji6mzykdpjaPJyz2MLBv5Zq47jpuGQxRT72yTTsuU6y5WJfh8VyExr3Was1Gq9hFWvSuQqbVPUB5TEULTZ8JXuNc10jU2VrclwKxYcq9Tqw4fuS8hqBKqjok0+9Nal2iUy71UXHArpGF4K7RBenhLpguVa9SIhYJfWvQgYsqHJfO5TZ3JdM5OUkIVmRJSuK9yFc2p5bGdJ6kiAapvStUfBsGqKg/cU883QTFE97QfW4Cw95Vzo+DbFCATS5b9D5oGu94zGypqU5y7KZfSq04dqSQmjbovEqtD+D/ABJo/wANm9TZoCe4uCRYhgtXDfjaWpjHpOhkLPjALfFJu3qx3ix9XNGWimvMVOXJy95wdxB7NVzcVJIjJ5PBXlel8Uytl84GafNWyv8AQpXAdrpGDyBWzrKuBKDlVsnU2Bg95kJ8gtVW1aLFJHPXrzWfgCEITQmCEIQBj3CzNmrmN9CljHvdJIfKyqUYW3bTbE0teM0jTHUAZWVMdhIANzXDc9vqPusqJUcFdfHzH0szeiznwvI9ktI8Vi3dpVlNyis5Ogsb2jCmoTeGhJhjOlGLy6WT+n2OxBot9ldfr42nt7jnUOs2AxSQ6U7B7VRCPIlJxta35WaE72hjtopUzlFcVoFPwO17/wASakiHUDLM4e7K0eKa0nAlELcdWzP6xDFHF4uzJuFnV7hGpf0Vs8mUhdGEDeQO0gLb6LgowqPnQyTHrmmlcPhaQ3wTul2VoIrcXR0jLdIgizd9rq9WMnuxd8SitomCUYDubyvZu7yVhpIXAcyT+HJ9FtrIw0WaAB1AABekfhsXvJni4tNbRRhlZNl0ddvtgs80tMoJ0IPYQV+hHNB0IuOo6qDVYBSS/i0tNJ7cMZPfZVvha6S9C2PGX8UPUwdSIQtYqeDjDX7oHRHrhllYPhzW8FBk4Laf8uoqmep3FSD+kHxVEuG1Fs0MR4vRe6aM/JsEpq3rTJeC1xFhWgdtNf8A9ihO4HHuOteLdNqXX3XkUVw+t3epZLidu+r8jLahyWzv+g7Vt9PwMUQ/Fnq5T0gOjib/ACtv4qz4LsZQUVjT0sTHj85wMk38R93eKdpWUl2mZ1biEH2UzB9nuDXEq8hzIDBCfz6oOiZbrawjM/3C3rWpbOcDOH01n1GatmGv3oy04PqhB1/aLloCE/ClGJmTrzmeIYWsaGMa1jGizWNAa1o6gBoF7QhWlIIQhACvFNmKKq/xFNDI70ywCQdkgs4d6qGKcDVK+5pp54D0Nfaoi8bO/mWhoUJU4z7SLIVZw7LaMLxbgsxKC5ZHHVMGuanfy7euN9j3XVTqad8TskrHxSD8uVjo3/C4Ar9QKPW4fDO3JNFFMz0JWNkb3EJSdlB9nQdhxCou0smfcCkf3FW7pM7G90d/7lpKXYNgFNRNeymiETJH8a5gc4tz5Q24BJsLAaDRMU1ShyQUROtU9pNy7wQhCsKgQhCABCEIAEIQgAQhCABCEIAEIQgAQhCABCEIAEIQgAQhCABCEIAEIQgAQhCABCEIAEIQgAQhCABCEIAEIQgAQhCABCEIAEIQgAQhCABCEIAEIQgAQhCABCEIAEIQgAQhCABCEIAEIQgAQhCABCEIAEIQgAQhCAP/2Q=="/>
          <p:cNvSpPr>
            <a:spLocks noChangeAspect="1" noChangeArrowheads="1"/>
          </p:cNvSpPr>
          <p:nvPr/>
        </p:nvSpPr>
        <p:spPr bwMode="auto">
          <a:xfrm>
            <a:off x="304800" y="-579438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52" name="Picture 28" descr="http://t1.gstatic.com/images?q=tbn:ANd9GcRZHnPtS_JE1OJR5fvcJLll65XKvVqKcQpqHj976d7USKrAQwME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4737" y="4724400"/>
            <a:ext cx="522245" cy="391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5" name="AutoShape 32" descr="data:image/jpeg;base64,/9j/4AAQSkZJRgABAQAAAQABAAD/2wCEAAkGBg8PERAPDw8NDw0QDxANDg0ODw4ODQ8NFRAVFBQQEhIXGyceFxkjGRQUHy8gIygrLSwsFR8xNTAqNSY3LC0BCQoKDgwOGg8PGSkkHyQsLCksLCopMywpKSktLDU0LCwsLDQsLDQpNSwwKSwuNSksLCktLCkxKjUtLCopKSw0LP/AABEIAMIBAwMBIgACEQEDEQH/xAAcAAACAwEBAQEAAAAAAAAAAAAABQQGBwMCAQj/xABHEAABAwIDAgoHBAgEBwEAAAABAAIDBBEFEiEGMQcTIjJBUXGRobFSYXKBksHRFCMzQ0JzgoOTorLCNGLS4SREU1Rjw/EV/8QAGwEAAgMBAQEAAAAAAAAAAAAAAAQCAwUGAQf/xAAzEQACAQMCAwUFCQEBAAAAAAAAAQIDBBEhMQUSQTJRgZGhEyJCYfAGFBVScbHB0eEzI//aAAwDAQACEQMRAD8A3FCEIAEIQgAQhCABCEIAEIQgAQhCABCEIAEIQgAQhCABCLrg6tiG+SMdr2j5rzOD1JvY7oUN2MUw0NRTg9RljB81IiqGP1a5rh/lcHeSFJPYHFrdHRCEL08BCEIAEIQgAQhCABCEIAEIQgAQhCABCEIAErxzaWloW5qiVrCb5IxypX29Fg1PbuSnbjbpmGtDGt4yrkaXRMNxG1t7Z3nqvfQam3RvWKV2JTVMrpp3uklebuc7q6GgbgB0AJO4ulS0W4/a2bre9LRfuaJX8L0rnEU1PG1n6Lpy57z6y1pAHeUtbwg4lI6/Hhg9FkUQHiCfFU+NMaIarFqXVWT7TOhpWVCK7C8dS1S7a14bf7Qb/q4f9KgO4S8SZ+bG724Y/wC0BQavmpFOiNer+Z+YTtqP5F5Fwi4Ya5vOipHj2ZWH+tMafhod+ZRNPrjnI8Cz5rNHL00K9XVVfEKuyov4TW6fhfp3c6lqB2Oid8wmcHCRSv3RVI9RbH/rWP0cd1YqGKwQ7+suq8j1cMoPo/M0CbhCp2j8Kc/wx/clFXwr2/Dpb+t81vAN+aqVfIk0rlU7+u+voWrhluunqW6q4VK12jGU8XrDXPd3l1vBJ6nbbEZOdVyj1R5Yh/IAkd19CqlcVZbyZfG1ox2gvImvrppT95LNJ7cj3+ZXeGMW3DuUOEJgwaJdtvcaSS2F9Y9KpX21Gh6xoUxrTqlc6tplNR6E2g21xCl/Bq5g0foPdxsfwvuB7lbcE4cpGkNradsjdBxtNyHj1mNxsfcQs2mURy1KVWcdmY1ajCW6P0xgW3GH11hT1MZkP5Mh4qa/VkdYn3XT66/JLArPhG1+IwANjrKkNGgY55kYB1Br7gJr72l2kJ/cXLsvzP0ehYrDwlYnYAzMPr4mK/lZfZuELEiLfabezFCD35VB8RpLo/rxJrhVZ9V9eBtK8h4JIuLjeL6jtX5+rdoqyb8SqqHjqMrw34QbK0cENflqp4SfxoQ8et8bvo93cvad8qk1FLc8rcOlSpublsa2hCFoGWCEIQAIQhAAhCEAZLw1w2mo3+lFMz4XsP8Acs7iWncNrOTRO6nVDe8Rn5LMYlh3i/8ARnR2DzRX11JkSY0I1S6NM6AarMlubEdiVVjkpHMn9WOSkMynErkRCF0YF5IXaNqmytIn4ezcrBCLBJ8NjTl5s1UyGIiuveljyptY/VQHFRRJnm6+heV6CkeEqAJi0clQKYJkRyVEkJa06pXOmVYdSlk6upi1UgyqK5SZVGKfiZsz1EExpQoEITKmCrqvQtorUYRBepERBEqQ6ml0ODim2xmIcRX0sl7N40RO6ssgMZv8V/ck7lzzEag2I1B6j0FX03yyTF6seeLj3n6bQoeD14qIIJxa0sUcmnQXNBI77qYunTzqcc1h4YIQhengIQhAAhCEAZtw1t+4pD/53jvj/wBll9FSySG0bHvPU1pd5LaeEXD452UwkGZrZXvDb2BOS2velGGwNYA1jWtb1NAAXK8XvVQquKWXhGta3Ps6aSWpT6PY+teLiEt9tzG+BKdUGw1WNXCJv7y/kFd6UKcxcq+K1pSwkvrxGvv9TokUWq2MqiNOKP7Z+ir9RsVWAnkxnskatcclM7dSrfxKsnjTyIffqr7jLX7IVg/KB7Hs+q6w7J1v/QcewsPzWhkKfRtU3xWqlsvrxPVfVO5FFw/ZirG+B47S36qbPs9VEWELu9n1V+aF8covidTlzhE1xGouiMum2Ornfk27Xxj5ry3YKsO/iW9sl/ILT5Co7ilvxas9kvL/AEHf1X3GfxcHc5500LewPd9FOg4Nx+lUn9mMfMq3tXaNVS4lcP4vRFbvKz6ldp+D6Bu+WZ3wN+SmnYumta83xN+ieheivY3ddrLkyt3Vb8zKTX7B0ovyp/ib9FXa/YmEXyyyjtDStDxF2pVcxA70xbXdfPaZCVzV/MZ/V7Jkc2UH2mkeRSuTZ6cbg13Y76q61JUJu9b9K7qJa6lX3ifUqkeEzjfFJ7mk+Sm09JIN7Hj9h30Vww5mqtuGM3Je44m4bxGqV249DNIaZ/oP+Fy+vw6Y7oZj2RvPyW1Rt0Cj1azPxh57Hr/g0+IvHZ9TGW4DVO3U83vaW+a6t2Tqz+WG+09g+a0qU71FkKvXE6j2SF5X03skPuDtkjKJkMuXPC97OSbjIXZ2+Dre5WZVbY6flys62tePcbH+oK0rueHV3XtoTe+3kY1V5m2CEIT5WCEIQAIQhAFV24d+AP1p7sg+aUULdyY7aSXlib6MbnfE+39ihULdy+e8dnm6n4fsN0uyOqYKY1RacKU1czT1mXM8TztbvPgSe4JLLW3Jyse5t+cLWPYlu2WM4hTl32eMcRlLjKGcY8AC7rgnQAdNlScVq650bZPtDmgxse+Br+LytcQGvFucHc7S9umy6GnYRkubK1+f8LbzHqNhKooyc4pP56+Ja9n8QqH8bx8RBEgy5Mh5Ot93/wB61aaGrZ1gH0XaELL6upqWcUaepaJORBKyN7cjpCSA9hNw9uhu7oN01ix/EIHRBpbO2SPlDi8/GSMvxoJAvdu640tZX3VpCvNzWFnZJtbb7p/qEOHTklyzjl50b7jTQvjlyoXudGxzm5HOaHFl75CRfLfpsuhWBXjyZiIYwzlKVwcu0q4FIokfGrtEFxapEQXrA7NXor41DymVpAiJ8RdqVXK929PcQdvVdr3b0zbI8YnqCo0e9dpiucIW3HRFQ1wxmqt2GR7lV8KYrhhjNyx72RZEZgKJWKYoVaVntYaJiec6qK8qTOdVEeU5AiT9m5stSzqcHMPvaSPEBXlZzQy5JondUrCezML+C0Zd19n55oSj3P8AdCtXcEIQuhKgQhCABCEIAou08uaqePQbHH/Ln/vXqhaoNTLxk8r94dK8g/5Q4hvgAmdE1fL+KVeevOXzY7BYSO+KTzRwSPgax0zWgta++Ui4vu3m17BLNksaqqhzhI13FDO5z5GGNzXE3bG2+8AXCeTR5mOHYerUEEeSlvpOLcAXF3J6T6/9lRa0pO2qVORNJ79Vku9okuVrUru0mI0L2vhlqGMkbdrg2V0bxe12EtINjpos9rceo4X5YYWyxte6TmNdeVwtma9zjbS2luhG0EQlxCoY4gN46UuJeGANaDc5ju3JXiVAGsz3hztbBcRSMIyuYSXFo38ob93ct+1tYU0k23lJ46am9Gyt4Sp05zlmSTxnG45oaiWdgc3DJZYbOjicynjfGxuY5mgAC4v6xuV2wLZxsuSd0FTTygjMA2WnzBrMgbkBsG20sOpVzDcSqKXCqWphmgY2KaZ0sEzmR/aWca+8TJHc11rkddlC2W2nrq2orZWVFUymbEzMHPY6SGN00bC8WAs4MMpu0WBA0XRx4DG4pc0JOPfr3mJd1/Z1ZwgsYbW71WTT8Vmkghc6KMOcwD7s3HIHUBvIHQkuyeMVNRnEzOQwaSua5j3PLt2U7wB09itNXHdxHrbY3N76aqPJS5JDyi7kNtfoBJ+i4e5tnTo1cRyoyxzPffuKo1FjDWrOcq4ldZSuRWAj0GKTGFwYFJYEPcDo1eJjoV7Cj1brNTUtIpERFXv3qvV7k6r3qvVz96ftYkWLZSimC8SFdaQLVekSsf4SxW/Dm6KrYQzcrdQjRYF08yLYkpyW1jkwkdolVU5Ly1kei2oOqivK7zlRnlOQWhE5OdbXq1WnsdcA9YBWXPWl0DrxRHrjYf5Quv8As8/+i/T+Sir0O6EIXVFAIQhAAo2I1PFRSyehG947Q0kDvUlI9r6jLT5OmSRjPcDnPgy3vVNxU9lSlPuTZ6lllRo47WHUAE9pGpVRsTmnavktxLI+hDtPjtRHPT0dMGh9Q24eQC4vzENAzaAXGpK5YnQYqHcWa+MVLoy9jDNZxbm35cljbUadYU3aHGGxT00UdJ9qrriWDQDixffm3i9iov8A+RWzVbKuudGx8ItHDFY2BBs0kdGpO8ldNZuFLhbm44eeqym+nnsa0JqFOLxCKw90nKT1xhb48kUGlivVyfbZY8zXSioLyMsrjdjgDp1leMXxCmkhIhjyTcayBsbWgvfHGS1lrHm66dvvTfaPDoeOrHZBcUbp73P47pjy9+9V7aHCHAvkpvujBFSyHKS1we9vOB7fNO206daceZtZx8ktv3yh6qlWlG4jnmjFcq0xlJYXmxvsdtjLG1lLPSM4hszo4ZpWX4qrJLml19LBx6Bu6VYYNiKyPEKeqqQ2c1lQ/wC1Qw8caSOLIDlkfcEhpBIaRY5Wi6zumZNPLEC18EbHMEoknkLX1JB5biea42Otlo2HVEpsJJq1l2ckGtqC4zZS4sDTvAtqfWF0M+KQs3ypZytk84+Wc+OjMt2FS4j7Wp7stc6b/PHmWLaDD6k1Dv8AjhC2eVrKaPNJmzZAMoAPXyku+3V1JXQUlRMJ+PBI3vvHd2oJALS0A773UinwiStpKOUTvZVR8uOZxLzmL/0idega+pfabE6uOuZS18UEkz4SYqyG1zG3MSHC2gNj1a2XNV6iq2deXLn3npokv7xv3ly92Lp+7LlUk1hJrGfeTxr375H8i5rrKvFlwiMs9RhSAuMQXcL2Kyzw9KDiD9FNKU4jJvTEtZJHgir3qv1r04xCRIKx62LaJWyK8qVRBQiUwoW7k9U0iRRZsIZuVqpRoq3hLNArJT7lzVy/fLkFS+wSqocp1XIlk7lCmsvIMhTlRnFdZiuDin4oieHFaThX4EH6mP8AoCzVxWlYWLQw/qo/6Auq+z/an+iKKvQlIQhdYUAhCEACqW2M+aWKP0GOkPa91h4Md3q2qiYvLxlTM7oD+LHYwBp/mDu9YvHKvs7RrvaX8/wWU1mQUbE2gaoNKxM4Gr5nVeWOojz4ZEaimqXXD4S5oI3FrgedbeBr3rxiFSHSSFpuLt11HQq5tXtFNHO6NkMUkcIbcvjfI272tdyiHAN96V4DjU8k7mPhZFG9heCyGSIcndYlxB3711Mbe5XDeSWOXtb643x/JCUuaSy9tCBtA/7yuPVQxN75FFxH/nf1eHt8QrFjGBtmbNkIjkmY2N7iC5pDXZhpfeo7sBLjM45X8aaf7p2ZrSIhuL23Op9S8tZwmkuZLbd425f6ZsU72lCCbzpjTHdy/wBMWV2lRVlxyNbNDK4ljXkxcURyA4EEk5QD0X6rpjhlWw6h2TLGal4PKBY+O9g4i7XB1tBYG6YswV1Q4Ol+6c0yZZY3Z58pcbM5QDDHY7iD7k7wzZNjLGSR0rQWkRZIo4yW80vDRyrdA3DqUq1SlSivfT02Ty9P009SdK/t5005J8yWFp8knjTrjrj+5ezv3NJTcZySGsJB0Orr+SkOFPNUuqGAGVsLYc19cmYutbtULaakq5BGKV5ZbMX2eGa6Zdb36/V1pVgNJibKkOqXSOgc14dmfC6xtydGnTXq96om5SsqmKsFzNycc+9p08cGPOo5VXPvz6lmkXkBe3hAC5U9PcYXULwwL2FZTWp4zzI6wKQ18m9Oat9gq7XSb1fTXNI8Yjr5Ejq3pnXyapLUPXQW8dCpnkFOMPbuSaPen2Gs3Kyu8RPEWjDGaBPGGwSnDmaBMydFy9Z5kXojVL0umcpdQ5QJnK2mjxkSUrk4r3IVycnoogeHnf2LUaVmVjB1MaO4BZgxmYtb1kN7zZaous+z8f8Ao/0/koq9AQhC6cpBCEIA8TShjXPcbNa0ucepoFyVk+D7UU82r38XI4lzhIbAucbkh27eVfdu63icPq3DQmExDtlIjH9awWMLC4xRjXjGEn8zUsLZVVJs2qjc1wBa5rh1tIcPBM4m2WHQPcOaXDsJCd0dVKBfjZR+2/6rj5cIbek/T/TRfDn0l6Gq1DrBV2tmF9SB2myz/EK6Q3vJIe17j80jmkJOpJ7TdMU+E98/T/St2OPi9DSpsQhbzpYh2vb9Vwbj1K3fPF7jfyWbFemJpcMhjWTBWUerNQg2sowR99fsZIfknlPtdSECz3H92/6LH6dWHDiqnwyknnL+vAYjYU31ZoztqKUb5CO1j/ouQ2tojpx7R7TXjzCpNUdEkn3qqfDKU+r+vAs/Dqfe/rwNWbjlK/m1EB/eNHmVLhla7mua72XA+SxZy9RkjcSOzRLy4PH4ZvyK3w5dJG3BelkdFXTDdLKOyR/1UyfHqlo0qJvjcorhUltJFb4bLpJGg4hIq5Xyb1RKvH6o3vUT/wARyTVddI/nSSO9p7j80zQ4TJPWSKZ2TW7LViVaxpOZ7B2uAVeq8dhB0Jd7I+ZSCZyjkrfo2MYrV5FnbpbseHaN1+QwD1uJPgFMg2jqdLPDfZY35qtxDVNKVqnUoU0uyhqhRhnYskG09b/3Dx2Bg+SlDbGub+eT7TIz8kkiavr1nuhSb1gvJGr7GnjsryHQ26qhzhC/tZl8iurdvL8+D3sf8iFV3ri9e/cqD+FfsKzt6T+Euce2FM7ncYz2m3HeFLixenfzZoz6i4NPcVnpXkqL4dTezaFZWkOjNYwhmeeADUGWPdqLBwJ8lpiwbgujc7EoBc5WiWQi5tpE4C47XBbyt7hNt7CnLXOWZF1T9nPlyCEIWuKghCEAUXhfqstFHHfWWpYCP8rGPf5hqySILReGWou+ji6mzykdpjaPJyz2MLBv5Zq47jpuGQxRT72yTTsuU6y5WJfh8VyExr3Was1Gq9hFWvSuQqbVPUB5TEULTZ8JXuNc10jU2VrclwKxYcq9Tqw4fuS8hqBKqjok0+9Nal2iUy71UXHArpGF4K7RBenhLpguVa9SIhYJfWvQgYsqHJfO5TZ3JdM5OUkIVmRJSuK9yFc2p5bGdJ6kiAapvStUfBsGqKg/cU883QTFE97QfW4Cw95Vzo+DbFCATS5b9D5oGu94zGypqU5y7KZfSq04dqSQmjbovEqtD+D/ABJo/wANm9TZoCe4uCRYhgtXDfjaWpjHpOhkLPjALfFJu3qx3ix9XNGWimvMVOXJy95wdxB7NVzcVJIjJ5PBXlel8Uytl84GafNWyv8AQpXAdrpGDyBWzrKuBKDlVsnU2Bg95kJ8gtVW1aLFJHPXrzWfgCEITQmCEIQBj3CzNmrmN9CljHvdJIfKyqUYW3bTbE0teM0jTHUAZWVMdhIANzXDc9vqPusqJUcFdfHzH0szeiznwvI9ktI8Vi3dpVlNyis5Ogsb2jCmoTeGhJhjOlGLy6WT+n2OxBot9ldfr42nt7jnUOs2AxSQ6U7B7VRCPIlJxta35WaE72hjtopUzlFcVoFPwO17/wASakiHUDLM4e7K0eKa0nAlELcdWzP6xDFHF4uzJuFnV7hGpf0Vs8mUhdGEDeQO0gLb6LgowqPnQyTHrmmlcPhaQ3wTul2VoIrcXR0jLdIgizd9rq9WMnuxd8SitomCUYDubyvZu7yVhpIXAcyT+HJ9FtrIw0WaAB1AABekfhsXvJni4tNbRRhlZNl0ddvtgs80tMoJ0IPYQV+hHNB0IuOo6qDVYBSS/i0tNJ7cMZPfZVvha6S9C2PGX8UPUwdSIQtYqeDjDX7oHRHrhllYPhzW8FBk4Laf8uoqmep3FSD+kHxVEuG1Fs0MR4vRe6aM/JsEpq3rTJeC1xFhWgdtNf8A9ihO4HHuOteLdNqXX3XkUVw+t3epZLidu+r8jLahyWzv+g7Vt9PwMUQ/Fnq5T0gOjib/ACtv4qz4LsZQUVjT0sTHj85wMk38R93eKdpWUl2mZ1biEH2UzB9nuDXEq8hzIDBCfz6oOiZbrawjM/3C3rWpbOcDOH01n1GatmGv3oy04PqhB1/aLloCE/ClGJmTrzmeIYWsaGMa1jGizWNAa1o6gBoF7QhWlIIQhACvFNmKKq/xFNDI70ywCQdkgs4d6qGKcDVK+5pp54D0Nfaoi8bO/mWhoUJU4z7SLIVZw7LaMLxbgsxKC5ZHHVMGuanfy7euN9j3XVTqad8TskrHxSD8uVjo3/C4Ar9QKPW4fDO3JNFFMz0JWNkb3EJSdlB9nQdhxCou0smfcCkf3FW7pM7G90d/7lpKXYNgFNRNeymiETJH8a5gc4tz5Q24BJsLAaDRMU1ShyQUROtU9pNy7wQhCsKgQhCABCEIAEIQgAQhCABCEIAEIQgAQhCABCEIAEIQgAQhCABCEIAEIQgAQhCABCEIAEIQgAQhCABCEIAEIQgAQhCABCEIAEIQgAQhCABCEIAEIQgAQhCABCEIAEIQgAQhCABCEIAEIQgAQhCABCEIAEIQgAQhCAP/2Q=="/>
          <p:cNvSpPr>
            <a:spLocks noChangeAspect="1" noChangeArrowheads="1"/>
          </p:cNvSpPr>
          <p:nvPr/>
        </p:nvSpPr>
        <p:spPr bwMode="auto">
          <a:xfrm>
            <a:off x="457200" y="-427038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58" name="Picture 34" descr="http://upload.wikimedia.org/wikipedia/commons/2/2b/Spain_Flag_Wavy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6620" y="5334000"/>
            <a:ext cx="530362" cy="397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0" name="Picture 36" descr="http://t1.gstatic.com/images?q=tbn:ANd9GcQVo4EXfZIb2lvueRBphwZrGc9QeWnLkQVeBLGdpacFPAKjtBp7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6456" y="5693869"/>
            <a:ext cx="490526" cy="367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2" name="Picture 38" descr="http://www.bearwallowgloves.com/images/ShippingCountryGraphics/BritishFlag.jp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6019800"/>
            <a:ext cx="457200" cy="334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4" name="Picture 40" descr="http://t0.gstatic.com/images?q=tbn:ANd9GcTPYksrGigyUlkwS0Mp4ebevr13c7PZq1dTkNjlgwGQ37_rq8imAA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8479" y="6019800"/>
            <a:ext cx="453788" cy="339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6" name="Picture 42" descr="http://www.derekhayes.ca/img/wrcms/derekhayes.ca/books_derekhayes.jp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724400"/>
            <a:ext cx="495319" cy="552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0" name="Picture 46" descr="http://t3.gstatic.com/images?q=tbn:ANd9GcQ7Dtqq4dSD91mWRVTmsrUDClonL6yfZKS4eraooDSGSsG91tC7Ow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5105400"/>
            <a:ext cx="888537" cy="569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2" name="Picture 48" descr="http://t3.gstatic.com/images?q=tbn:ANd9GcRsNw4FdAAXk7dioq8x80XnrmFwxSo4TqxA-DOYbhAQv-X-E4fWjg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6792" y="5693868"/>
            <a:ext cx="567739" cy="567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1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1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1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1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1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8" grpId="0"/>
      <p:bldP spid="10" grpId="0"/>
      <p:bldP spid="11" grpId="0"/>
      <p:bldP spid="12" grpId="0"/>
      <p:bldP spid="13" grpId="0"/>
      <p:bldP spid="14" grpId="0"/>
      <p:bldP spid="16" grpId="0"/>
      <p:bldP spid="17" grpId="0"/>
      <p:bldP spid="18" grpId="0"/>
      <p:bldP spid="19" grpId="0"/>
      <p:bldP spid="21" grpId="0"/>
      <p:bldP spid="22" grpId="0"/>
      <p:bldP spid="23" grpId="0"/>
      <p:bldP spid="25" grpId="0"/>
      <p:bldP spid="26" grpId="0"/>
      <p:bldP spid="27" grpId="0"/>
      <p:bldP spid="28" grpId="0"/>
      <p:bldP spid="5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Vocabulaire</a:t>
            </a:r>
            <a:r>
              <a:rPr lang="en-US" dirty="0" smtClean="0"/>
              <a:t> – </a:t>
            </a:r>
            <a:r>
              <a:rPr lang="en-US" dirty="0" err="1" smtClean="0"/>
              <a:t>Mots</a:t>
            </a:r>
            <a:r>
              <a:rPr lang="en-US" dirty="0" smtClean="0"/>
              <a:t> 2 </a:t>
            </a:r>
            <a:r>
              <a:rPr lang="en-US" sz="2800" i="1" dirty="0" smtClean="0"/>
              <a:t>(pp.54-57)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u="sng" dirty="0" err="1" smtClean="0"/>
              <a:t>D’autres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matières</a:t>
            </a:r>
            <a:r>
              <a:rPr lang="en-US" dirty="0" smtClean="0"/>
              <a:t> – </a:t>
            </a:r>
            <a:r>
              <a:rPr lang="en-US" i="1" dirty="0" smtClean="0"/>
              <a:t>Other Subjects</a:t>
            </a:r>
            <a:endParaRPr lang="en-US" b="1" u="sng" dirty="0" smtClean="0"/>
          </a:p>
        </p:txBody>
      </p:sp>
      <p:pic>
        <p:nvPicPr>
          <p:cNvPr id="22530" name="Picture 2" descr="http://www.blog.dissertationhelpuk.co.uk/wp-content/uploads/2011/12/literature-revi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0"/>
            <a:ext cx="2641329" cy="1752600"/>
          </a:xfrm>
          <a:prstGeom prst="rect">
            <a:avLst/>
          </a:prstGeom>
          <a:noFill/>
        </p:spPr>
      </p:pic>
      <p:pic>
        <p:nvPicPr>
          <p:cNvPr id="22532" name="Picture 4" descr="http://www.westfordcomputer.com/images/Understanding-Your-Comput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2279142"/>
            <a:ext cx="2781300" cy="1835658"/>
          </a:xfrm>
          <a:prstGeom prst="rect">
            <a:avLst/>
          </a:prstGeom>
          <a:noFill/>
        </p:spPr>
      </p:pic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2443162"/>
            <a:ext cx="1600200" cy="205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4" name="Picture 6" descr="C:\Users\Bill\AppData\Local\Microsoft\Windows\Temporary Internet Files\Low\Content.IE5\THJU5T5X\MC900441798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" y="4343400"/>
            <a:ext cx="2743200" cy="2743200"/>
          </a:xfrm>
          <a:prstGeom prst="rect">
            <a:avLst/>
          </a:prstGeom>
          <a:noFill/>
        </p:spPr>
      </p:pic>
      <p:pic>
        <p:nvPicPr>
          <p:cNvPr id="22536" name="Picture 8" descr="http://upload.wikimedia.org/wikipedia/en/thumb/b/ba/DrawingHands.jpg/300px-DrawingHands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24400" y="4719955"/>
            <a:ext cx="2476500" cy="2138045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1121639" y="2209800"/>
            <a:ext cx="19931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la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</a:rPr>
              <a:t>littérature</a:t>
            </a:r>
            <a:endParaRPr lang="en-US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33973" y="3972580"/>
            <a:ext cx="22906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</a:rPr>
              <a:t>l’informatique</a:t>
            </a:r>
            <a:endParaRPr lang="en-US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29400" y="1985962"/>
            <a:ext cx="24978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la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</a:rPr>
              <a:t>gymnastique</a:t>
            </a:r>
            <a:endParaRPr lang="en-US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50441" y="4886980"/>
            <a:ext cx="18357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la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</a:rPr>
              <a:t>musique</a:t>
            </a:r>
            <a:endParaRPr lang="en-US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232041" y="5344180"/>
            <a:ext cx="14991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le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</a:rPr>
              <a:t>dessin</a:t>
            </a:r>
            <a:endParaRPr lang="en-US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239000" y="5725180"/>
            <a:ext cx="7828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</a:rPr>
              <a:t>l’art</a:t>
            </a:r>
            <a:endParaRPr lang="en-US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Objectifs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In this chapter you will learn to:</a:t>
            </a:r>
          </a:p>
          <a:p>
            <a:r>
              <a:rPr lang="en-US" dirty="0" smtClean="0"/>
              <a:t>describe people and things</a:t>
            </a:r>
          </a:p>
          <a:p>
            <a:r>
              <a:rPr lang="en-US" dirty="0" smtClean="0"/>
              <a:t>talk about more than one person or thing</a:t>
            </a:r>
          </a:p>
          <a:p>
            <a:r>
              <a:rPr lang="en-US" dirty="0" smtClean="0"/>
              <a:t>tell what subjects you take in school and express some opinions about them</a:t>
            </a:r>
          </a:p>
          <a:p>
            <a:r>
              <a:rPr lang="en-US" dirty="0" smtClean="0"/>
              <a:t>speak to people formally and informally</a:t>
            </a:r>
          </a:p>
          <a:p>
            <a:r>
              <a:rPr lang="en-US" dirty="0" smtClean="0"/>
              <a:t>talk about French-speaking people in the United States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 </a:t>
            </a:r>
            <a:r>
              <a:rPr lang="en-US" dirty="0" err="1" smtClean="0"/>
              <a:t>nombres</a:t>
            </a:r>
            <a:r>
              <a:rPr lang="en-US" dirty="0" smtClean="0"/>
              <a:t> de 70 à 100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67874" y="1295400"/>
            <a:ext cx="141417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rte" pitchFamily="66" charset="0"/>
              </a:rPr>
              <a:t>7</a:t>
            </a:r>
            <a:r>
              <a:rPr lang="en-US" sz="9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rte" pitchFamily="66" charset="0"/>
              </a:rPr>
              <a:t>0</a:t>
            </a:r>
            <a:endParaRPr lang="en-US" sz="9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rte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368" y="2819400"/>
            <a:ext cx="17796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soixante-dix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70066" y="1295400"/>
            <a:ext cx="122180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6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rte" pitchFamily="66" charset="0"/>
              </a:rPr>
              <a:t>7</a:t>
            </a:r>
            <a:r>
              <a:rPr lang="en-US" sz="96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rte" pitchFamily="66" charset="0"/>
              </a:rPr>
              <a:t>1</a:t>
            </a:r>
            <a:endParaRPr lang="en-US" sz="9600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rte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25013" y="2590800"/>
            <a:ext cx="22863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soixante</a:t>
            </a:r>
            <a:r>
              <a:rPr lang="en-US" sz="2400" b="1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 </a:t>
            </a:r>
            <a:r>
              <a:rPr lang="en-US" sz="2400" b="1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onze</a:t>
            </a:r>
            <a:endParaRPr lang="en-US" sz="2400" b="1" dirty="0" smtClean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71431" y="1295400"/>
            <a:ext cx="131157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rte" pitchFamily="66" charset="0"/>
              </a:rPr>
              <a:t>7</a:t>
            </a:r>
            <a:r>
              <a:rPr lang="en-US" sz="9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rte" pitchFamily="66" charset="0"/>
              </a:rPr>
              <a:t>2</a:t>
            </a:r>
            <a:endParaRPr lang="en-US" sz="9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rte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36985" y="2819400"/>
            <a:ext cx="21549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soixante-douze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42073" y="1307068"/>
            <a:ext cx="141417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rte" pitchFamily="66" charset="0"/>
              </a:rPr>
              <a:t>7</a:t>
            </a:r>
            <a:r>
              <a:rPr lang="en-US" sz="9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rte" pitchFamily="66" charset="0"/>
              </a:rPr>
              <a:t>3</a:t>
            </a:r>
            <a:endParaRPr lang="en-US" sz="96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rte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86600" y="2590800"/>
            <a:ext cx="20745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soixante-treize</a:t>
            </a:r>
            <a:endParaRPr lang="en-US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6321" y="3124200"/>
            <a:ext cx="136447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6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rte" pitchFamily="66" charset="0"/>
              </a:rPr>
              <a:t>74</a:t>
            </a:r>
            <a:endParaRPr lang="en-US" sz="9600" dirty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rte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4419600"/>
            <a:ext cx="24977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soixante-quatorze</a:t>
            </a:r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53874" y="3124200"/>
            <a:ext cx="136447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FF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rte" pitchFamily="66" charset="0"/>
              </a:rPr>
              <a:t>75</a:t>
            </a:r>
            <a:endParaRPr lang="en-US" sz="9600" dirty="0">
              <a:solidFill>
                <a:srgbClr val="FF66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rte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338503" y="4643735"/>
            <a:ext cx="22334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FF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soixante-quinze</a:t>
            </a:r>
            <a:endParaRPr lang="en-US" sz="2400" b="1" dirty="0">
              <a:solidFill>
                <a:srgbClr val="FF66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52704" y="3135868"/>
            <a:ext cx="138852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6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rte" pitchFamily="66" charset="0"/>
              </a:rPr>
              <a:t>76</a:t>
            </a:r>
            <a:endParaRPr lang="en-US" sz="96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rte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50002" y="4495800"/>
            <a:ext cx="20235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soixante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-seize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424284" y="3124200"/>
            <a:ext cx="133562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F895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rte" pitchFamily="66" charset="0"/>
              </a:rPr>
              <a:t>77</a:t>
            </a:r>
            <a:endParaRPr lang="en-US" sz="4400" dirty="0">
              <a:solidFill>
                <a:srgbClr val="F8951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rte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781800" y="4583668"/>
            <a:ext cx="23984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F895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soixante-dix-sept</a:t>
            </a:r>
            <a:endParaRPr lang="en-US" sz="2400" b="1" dirty="0">
              <a:solidFill>
                <a:srgbClr val="F8951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517689" y="4860667"/>
            <a:ext cx="136447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rte" pitchFamily="66" charset="0"/>
              </a:rPr>
              <a:t>78</a:t>
            </a:r>
            <a:endParaRPr lang="en-US" sz="44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rte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81200" y="6248400"/>
            <a:ext cx="23631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soixante-dix-huit</a:t>
            </a:r>
            <a:endParaRPr lang="en-US" sz="2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952020" y="4860667"/>
            <a:ext cx="136447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rte" pitchFamily="66" charset="0"/>
              </a:rPr>
              <a:t>79</a:t>
            </a:r>
            <a:endParaRPr lang="en-US" sz="96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rte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419600" y="6260068"/>
            <a:ext cx="24465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soixante-dix-neuf</a:t>
            </a:r>
            <a:endParaRPr lang="en-US" sz="2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 </a:t>
            </a:r>
            <a:r>
              <a:rPr lang="en-US" dirty="0" err="1" smtClean="0"/>
              <a:t>nombres</a:t>
            </a:r>
            <a:r>
              <a:rPr lang="en-US" dirty="0" smtClean="0"/>
              <a:t> de 70 à 100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53447" y="1295400"/>
            <a:ext cx="144302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rte" pitchFamily="66" charset="0"/>
              </a:rPr>
              <a:t>80</a:t>
            </a:r>
            <a:endParaRPr lang="en-US" sz="9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rte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927" y="2819400"/>
            <a:ext cx="18865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quatre-vingts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55639" y="1295400"/>
            <a:ext cx="125066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6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rte" pitchFamily="66" charset="0"/>
              </a:rPr>
              <a:t>81</a:t>
            </a:r>
            <a:endParaRPr lang="en-US" sz="9600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rte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79069" y="2590800"/>
            <a:ext cx="21782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quatre</a:t>
            </a:r>
            <a:r>
              <a:rPr lang="en-US" sz="24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sz="2400" b="1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vingt</a:t>
            </a:r>
            <a:r>
              <a:rPr lang="en-US" sz="24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-un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57004" y="1295400"/>
            <a:ext cx="134043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rte" pitchFamily="66" charset="0"/>
              </a:rPr>
              <a:t>82</a:t>
            </a:r>
            <a:endParaRPr lang="en-US" sz="9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rte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69828" y="2819400"/>
            <a:ext cx="24892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quatre-vingt-deux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68935" y="1307068"/>
            <a:ext cx="144302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rte" pitchFamily="66" charset="0"/>
              </a:rPr>
              <a:t>83</a:t>
            </a:r>
            <a:endParaRPr lang="en-US" sz="96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rte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05600" y="2590800"/>
            <a:ext cx="2402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quatre-vingt-trois</a:t>
            </a:r>
            <a:endParaRPr lang="en-US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1894" y="3124200"/>
            <a:ext cx="139333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60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rte" pitchFamily="66" charset="0"/>
              </a:rPr>
              <a:t>8</a:t>
            </a:r>
            <a:r>
              <a:rPr lang="en-US" sz="96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rte" pitchFamily="66" charset="0"/>
              </a:rPr>
              <a:t>4</a:t>
            </a:r>
            <a:endParaRPr lang="en-US" sz="9600" dirty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rte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-88481" y="4419600"/>
            <a:ext cx="26747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quatre-vingt-quatre</a:t>
            </a:r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39447" y="3124200"/>
            <a:ext cx="139333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600" dirty="0">
                <a:solidFill>
                  <a:srgbClr val="FF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rte" pitchFamily="66" charset="0"/>
              </a:rPr>
              <a:t>8</a:t>
            </a:r>
            <a:r>
              <a:rPr lang="en-US" sz="9600" dirty="0" smtClean="0">
                <a:solidFill>
                  <a:srgbClr val="FF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rte" pitchFamily="66" charset="0"/>
              </a:rPr>
              <a:t>5</a:t>
            </a:r>
            <a:endParaRPr lang="en-US" sz="9600" dirty="0">
              <a:solidFill>
                <a:srgbClr val="FF66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rte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64322" y="4643735"/>
            <a:ext cx="2381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FF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quatre-vingt-cinq</a:t>
            </a:r>
            <a:endParaRPr lang="en-US" sz="2400" b="1" dirty="0">
              <a:solidFill>
                <a:srgbClr val="FF66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38277" y="3135868"/>
            <a:ext cx="141737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6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rte" pitchFamily="66" charset="0"/>
              </a:rPr>
              <a:t>8</a:t>
            </a:r>
            <a:r>
              <a:rPr lang="en-US" sz="96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rte" pitchFamily="66" charset="0"/>
              </a:rPr>
              <a:t>6</a:t>
            </a:r>
            <a:endParaRPr lang="en-US" sz="96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rte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48569" y="4495800"/>
            <a:ext cx="22263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quatre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vingt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-six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309717" y="3124200"/>
            <a:ext cx="136447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600" dirty="0">
                <a:solidFill>
                  <a:srgbClr val="F895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rte" pitchFamily="66" charset="0"/>
              </a:rPr>
              <a:t>8</a:t>
            </a:r>
            <a:r>
              <a:rPr lang="en-US" sz="9600" dirty="0" smtClean="0">
                <a:solidFill>
                  <a:srgbClr val="F895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rte" pitchFamily="66" charset="0"/>
              </a:rPr>
              <a:t>7</a:t>
            </a:r>
            <a:endParaRPr lang="en-US" sz="4400" dirty="0">
              <a:solidFill>
                <a:srgbClr val="F8951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rte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705600" y="4583668"/>
            <a:ext cx="23738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F895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quatre-vingt-sept</a:t>
            </a:r>
            <a:endParaRPr lang="en-US" sz="2400" b="1" dirty="0">
              <a:solidFill>
                <a:srgbClr val="F8951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503262" y="4860667"/>
            <a:ext cx="139333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6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rte" pitchFamily="66" charset="0"/>
              </a:rPr>
              <a:t>8</a:t>
            </a:r>
            <a:r>
              <a:rPr lang="en-US" sz="96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rte" pitchFamily="66" charset="0"/>
              </a:rPr>
              <a:t>8</a:t>
            </a:r>
            <a:endParaRPr lang="en-US" sz="44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rte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93483" y="6248400"/>
            <a:ext cx="23385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quatre-vingt-huit</a:t>
            </a:r>
            <a:endParaRPr lang="en-US" sz="2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937593" y="4860667"/>
            <a:ext cx="139333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rte" pitchFamily="66" charset="0"/>
              </a:rPr>
              <a:t>8</a:t>
            </a:r>
            <a:r>
              <a:rPr lang="en-US" sz="9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rte" pitchFamily="66" charset="0"/>
              </a:rPr>
              <a:t>9</a:t>
            </a:r>
            <a:endParaRPr lang="en-US" sz="96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rte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431885" y="6260068"/>
            <a:ext cx="24219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quatre-vingt-neuf</a:t>
            </a:r>
            <a:endParaRPr lang="en-US" sz="2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 </a:t>
            </a:r>
            <a:r>
              <a:rPr lang="en-US" dirty="0" err="1" smtClean="0"/>
              <a:t>nombres</a:t>
            </a:r>
            <a:r>
              <a:rPr lang="en-US" dirty="0" smtClean="0"/>
              <a:t> de 70 à 100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53447" y="1295400"/>
            <a:ext cx="144302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rte" pitchFamily="66" charset="0"/>
              </a:rPr>
              <a:t>90</a:t>
            </a:r>
            <a:endParaRPr lang="en-US" sz="9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rte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48640" y="2819400"/>
            <a:ext cx="22584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quatre-vingt-dix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55639" y="1295400"/>
            <a:ext cx="125066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6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rte" pitchFamily="66" charset="0"/>
              </a:rPr>
              <a:t>9</a:t>
            </a:r>
            <a:r>
              <a:rPr lang="en-US" sz="96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rte" pitchFamily="66" charset="0"/>
              </a:rPr>
              <a:t>1</a:t>
            </a:r>
            <a:endParaRPr lang="en-US" sz="9600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rte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33101" y="2590800"/>
            <a:ext cx="24702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quatre-vingt-onze</a:t>
            </a:r>
            <a:endParaRPr lang="en-US" sz="2400" b="1" dirty="0" smtClean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57004" y="1295400"/>
            <a:ext cx="134043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rte" pitchFamily="66" charset="0"/>
              </a:rPr>
              <a:t>9</a:t>
            </a:r>
            <a:r>
              <a:rPr lang="en-US" sz="9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rte" pitchFamily="66" charset="0"/>
              </a:rPr>
              <a:t>2</a:t>
            </a:r>
            <a:endParaRPr lang="en-US" sz="9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rte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97595" y="2819400"/>
            <a:ext cx="26337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quatre-vingt-douze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68935" y="1307068"/>
            <a:ext cx="144302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rte" pitchFamily="66" charset="0"/>
              </a:rPr>
              <a:t>9</a:t>
            </a:r>
            <a:r>
              <a:rPr lang="en-US" sz="9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rte" pitchFamily="66" charset="0"/>
              </a:rPr>
              <a:t>3</a:t>
            </a:r>
            <a:endParaRPr lang="en-US" sz="96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rte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29400" y="2590800"/>
            <a:ext cx="25533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quatre-vingt-treize</a:t>
            </a:r>
            <a:endParaRPr lang="en-US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1894" y="3124200"/>
            <a:ext cx="139333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6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rte" pitchFamily="66" charset="0"/>
              </a:rPr>
              <a:t>94</a:t>
            </a:r>
            <a:endParaRPr lang="en-US" sz="9600" dirty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rte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-80920" y="4343400"/>
            <a:ext cx="29765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quatre-vingt-quatorze</a:t>
            </a:r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39447" y="3124200"/>
            <a:ext cx="139333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FF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rte" pitchFamily="66" charset="0"/>
              </a:rPr>
              <a:t>95</a:t>
            </a:r>
            <a:endParaRPr lang="en-US" sz="9600" dirty="0">
              <a:solidFill>
                <a:srgbClr val="FF66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rte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99116" y="4643735"/>
            <a:ext cx="27122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FF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quatre-vingt-quinze</a:t>
            </a:r>
            <a:endParaRPr lang="en-US" sz="2400" b="1" dirty="0">
              <a:solidFill>
                <a:srgbClr val="FF66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38277" y="3135868"/>
            <a:ext cx="141737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6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rte" pitchFamily="66" charset="0"/>
              </a:rPr>
              <a:t>96</a:t>
            </a:r>
            <a:endParaRPr lang="en-US" sz="96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rte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10616" y="4419600"/>
            <a:ext cx="25022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quatre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vingt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-seize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309717" y="3124200"/>
            <a:ext cx="136447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F895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rte" pitchFamily="66" charset="0"/>
              </a:rPr>
              <a:t>97</a:t>
            </a:r>
            <a:endParaRPr lang="en-US" sz="4400" dirty="0">
              <a:solidFill>
                <a:srgbClr val="F8951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rte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24600" y="4643735"/>
            <a:ext cx="28771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F895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quatre-vingt-dix-sept</a:t>
            </a:r>
            <a:endParaRPr lang="en-US" sz="2400" b="1" dirty="0">
              <a:solidFill>
                <a:srgbClr val="F8951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424718" y="4846260"/>
            <a:ext cx="139333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rte" pitchFamily="66" charset="0"/>
              </a:rPr>
              <a:t>98</a:t>
            </a:r>
            <a:endParaRPr lang="en-US" sz="44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rte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63268" y="6096000"/>
            <a:ext cx="28419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quatre-vingt-dix-huit</a:t>
            </a:r>
            <a:endParaRPr lang="en-US" sz="2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775690" y="4846260"/>
            <a:ext cx="139333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rte" pitchFamily="66" charset="0"/>
              </a:rPr>
              <a:t>99</a:t>
            </a:r>
            <a:endParaRPr lang="en-US" sz="96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rte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18312" y="6396335"/>
            <a:ext cx="29252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quatre-vingt-dix-neuf</a:t>
            </a:r>
            <a:endParaRPr lang="en-US" sz="2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019800" y="4800600"/>
            <a:ext cx="195438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6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rte" pitchFamily="66" charset="0"/>
              </a:rPr>
              <a:t>100</a:t>
            </a:r>
            <a:endParaRPr lang="en-US" sz="9600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rte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658366" y="6096000"/>
            <a:ext cx="7008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</a:t>
            </a:r>
            <a:endParaRPr lang="en-US" sz="24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5" grpId="0"/>
      <p:bldP spid="2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pp.58-65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(pp.58-65)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/>
              <a:t>Le </a:t>
            </a:r>
            <a:r>
              <a:rPr lang="en-US" b="1" u="sng" dirty="0" err="1" smtClean="0"/>
              <a:t>pluriel</a:t>
            </a:r>
            <a:r>
              <a:rPr lang="en-US" b="1" u="sng" dirty="0" smtClean="0"/>
              <a:t>: articles, </a:t>
            </a:r>
            <a:r>
              <a:rPr lang="en-US" b="1" u="sng" dirty="0" err="1" smtClean="0"/>
              <a:t>noms</a:t>
            </a:r>
            <a:r>
              <a:rPr lang="en-US" b="1" u="sng" dirty="0" smtClean="0"/>
              <a:t> et </a:t>
            </a:r>
            <a:r>
              <a:rPr lang="en-US" b="1" u="sng" dirty="0" err="1" smtClean="0"/>
              <a:t>adjectifs</a:t>
            </a:r>
            <a:endParaRPr lang="en-US" dirty="0" smtClean="0"/>
          </a:p>
          <a:p>
            <a:r>
              <a:rPr lang="en-US" dirty="0" smtClean="0"/>
              <a:t>To make a noun plural in French, add an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–s</a:t>
            </a:r>
            <a:r>
              <a:rPr lang="en-US" dirty="0" smtClean="0"/>
              <a:t> to the end of the word.</a:t>
            </a:r>
          </a:p>
          <a:p>
            <a:pPr lvl="1"/>
            <a:r>
              <a:rPr lang="en-US" b="1" dirty="0" err="1" smtClean="0"/>
              <a:t>garçon</a:t>
            </a:r>
            <a:r>
              <a:rPr lang="en-US" b="1" dirty="0" smtClean="0"/>
              <a:t> </a:t>
            </a:r>
            <a:r>
              <a:rPr lang="en-US" b="1" dirty="0" smtClean="0">
                <a:sym typeface="Wingdings" pitchFamily="2" charset="2"/>
              </a:rPr>
              <a:t> </a:t>
            </a:r>
            <a:r>
              <a:rPr lang="en-US" b="1" dirty="0" err="1" smtClean="0">
                <a:sym typeface="Wingdings" pitchFamily="2" charset="2"/>
              </a:rPr>
              <a:t>garçon</a:t>
            </a:r>
            <a:r>
              <a:rPr lang="en-US" b="1" u="sng" dirty="0" err="1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s</a:t>
            </a:r>
            <a:endParaRPr lang="en-US" b="1" u="sng" dirty="0" smtClean="0">
              <a:solidFill>
                <a:schemeClr val="accent2">
                  <a:lumMod val="75000"/>
                </a:schemeClr>
              </a:solidFill>
              <a:sym typeface="Wingdings" pitchFamily="2" charset="2"/>
            </a:endParaRPr>
          </a:p>
          <a:p>
            <a:pPr lvl="1"/>
            <a:r>
              <a:rPr lang="en-US" b="1" dirty="0" err="1" smtClean="0">
                <a:sym typeface="Wingdings" pitchFamily="2" charset="2"/>
              </a:rPr>
              <a:t>fille</a:t>
            </a:r>
            <a:r>
              <a:rPr lang="en-US" b="1" dirty="0" smtClean="0">
                <a:sym typeface="Wingdings" pitchFamily="2" charset="2"/>
              </a:rPr>
              <a:t>  </a:t>
            </a:r>
            <a:r>
              <a:rPr lang="en-US" b="1" dirty="0" err="1" smtClean="0">
                <a:sym typeface="Wingdings" pitchFamily="2" charset="2"/>
              </a:rPr>
              <a:t>fille</a:t>
            </a:r>
            <a:r>
              <a:rPr lang="en-US" b="1" u="sng" dirty="0" err="1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s</a:t>
            </a:r>
            <a:endParaRPr lang="en-US" b="1" u="sng" dirty="0" smtClean="0">
              <a:solidFill>
                <a:schemeClr val="accent2">
                  <a:lumMod val="75000"/>
                </a:schemeClr>
              </a:solidFill>
              <a:sym typeface="Wingdings" pitchFamily="2" charset="2"/>
            </a:endParaRPr>
          </a:p>
          <a:p>
            <a:pPr lvl="1"/>
            <a:r>
              <a:rPr lang="en-US" b="1" dirty="0" err="1" smtClean="0">
                <a:sym typeface="Wingdings" pitchFamily="2" charset="2"/>
              </a:rPr>
              <a:t>ami</a:t>
            </a:r>
            <a:r>
              <a:rPr lang="en-US" b="1" dirty="0" smtClean="0">
                <a:sym typeface="Wingdings" pitchFamily="2" charset="2"/>
              </a:rPr>
              <a:t>  </a:t>
            </a:r>
            <a:r>
              <a:rPr lang="en-US" b="1" dirty="0" err="1" smtClean="0">
                <a:sym typeface="Wingdings" pitchFamily="2" charset="2"/>
              </a:rPr>
              <a:t>ami</a:t>
            </a:r>
            <a:r>
              <a:rPr lang="en-US" b="1" u="sng" dirty="0" err="1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s</a:t>
            </a:r>
            <a:endParaRPr lang="en-US" b="1" u="sng" dirty="0" smtClean="0">
              <a:solidFill>
                <a:schemeClr val="accent2">
                  <a:lumMod val="75000"/>
                </a:schemeClr>
              </a:solidFill>
              <a:sym typeface="Wingdings" pitchFamily="2" charset="2"/>
            </a:endParaRPr>
          </a:p>
          <a:p>
            <a:pPr lvl="1"/>
            <a:endParaRPr lang="en-US" b="1" u="sng" dirty="0" smtClean="0">
              <a:solidFill>
                <a:srgbClr val="7030A0"/>
              </a:solidFill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However, the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–s</a:t>
            </a:r>
            <a:r>
              <a:rPr lang="en-US" dirty="0" smtClean="0">
                <a:sym typeface="Wingdings" pitchFamily="2" charset="2"/>
              </a:rPr>
              <a:t> is </a:t>
            </a:r>
            <a:r>
              <a:rPr lang="en-US" b="1" i="1" u="sng" dirty="0" smtClean="0">
                <a:sym typeface="Wingdings" pitchFamily="2" charset="2"/>
              </a:rPr>
              <a:t>not</a:t>
            </a:r>
            <a:r>
              <a:rPr lang="en-US" dirty="0" smtClean="0">
                <a:sym typeface="Wingdings" pitchFamily="2" charset="2"/>
              </a:rPr>
              <a:t> pronounced.</a:t>
            </a:r>
          </a:p>
          <a:p>
            <a:r>
              <a:rPr lang="en-US" b="1" dirty="0" smtClean="0">
                <a:sym typeface="Wingdings" pitchFamily="2" charset="2"/>
              </a:rPr>
              <a:t>Note: </a:t>
            </a:r>
            <a:r>
              <a:rPr lang="en-US" dirty="0" smtClean="0">
                <a:sym typeface="Wingdings" pitchFamily="2" charset="2"/>
              </a:rPr>
              <a:t>If the noun already ends in an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–s</a:t>
            </a:r>
            <a:r>
              <a:rPr lang="en-US" dirty="0" smtClean="0">
                <a:sym typeface="Wingdings" pitchFamily="2" charset="2"/>
              </a:rPr>
              <a:t>, it stays the same.  </a:t>
            </a:r>
            <a:r>
              <a:rPr lang="en-US" i="1" dirty="0" smtClean="0">
                <a:sym typeface="Wingdings" pitchFamily="2" charset="2"/>
              </a:rPr>
              <a:t>Example: 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un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cour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s</a:t>
            </a:r>
            <a:r>
              <a:rPr lang="en-US" b="1" dirty="0" smtClean="0">
                <a:sym typeface="Wingdings" pitchFamily="2" charset="2"/>
              </a:rPr>
              <a:t> 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des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cour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s</a:t>
            </a:r>
            <a:endParaRPr lang="en-US" b="1" dirty="0" smtClean="0">
              <a:solidFill>
                <a:schemeClr val="accent2">
                  <a:lumMod val="75000"/>
                </a:schemeClr>
              </a:solidFill>
              <a:sym typeface="Wingdings" pitchFamily="2" charset="2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3657600" y="3200400"/>
            <a:ext cx="228600" cy="3048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2819400" y="3657600"/>
            <a:ext cx="228600" cy="3048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2895600" y="4114800"/>
            <a:ext cx="228600" cy="3048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(pp.58-65)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u="sng" dirty="0" smtClean="0"/>
              <a:t>Le </a:t>
            </a:r>
            <a:r>
              <a:rPr lang="en-US" b="1" u="sng" dirty="0" err="1" smtClean="0"/>
              <a:t>pluriel</a:t>
            </a:r>
            <a:r>
              <a:rPr lang="en-US" b="1" u="sng" dirty="0" smtClean="0"/>
              <a:t>: articles, </a:t>
            </a:r>
            <a:r>
              <a:rPr lang="en-US" b="1" u="sng" dirty="0" err="1" smtClean="0"/>
              <a:t>noms</a:t>
            </a:r>
            <a:r>
              <a:rPr lang="en-US" b="1" u="sng" dirty="0" smtClean="0"/>
              <a:t>, et </a:t>
            </a:r>
            <a:r>
              <a:rPr lang="en-US" b="1" u="sng" dirty="0" err="1" smtClean="0"/>
              <a:t>adjectifs</a:t>
            </a:r>
            <a:endParaRPr lang="en-US" b="1" u="sng" dirty="0" smtClean="0"/>
          </a:p>
          <a:p>
            <a:r>
              <a:rPr lang="en-US" dirty="0" smtClean="0"/>
              <a:t>When making a noun plural, you must also change the </a:t>
            </a:r>
            <a:r>
              <a:rPr lang="en-US" b="1" u="sng" dirty="0" smtClean="0">
                <a:solidFill>
                  <a:schemeClr val="accent2">
                    <a:lumMod val="75000"/>
                  </a:schemeClr>
                </a:solidFill>
              </a:rPr>
              <a:t>article</a:t>
            </a:r>
            <a:r>
              <a:rPr lang="en-US" dirty="0" smtClean="0"/>
              <a:t> to the plural.</a:t>
            </a:r>
          </a:p>
          <a:p>
            <a:r>
              <a:rPr lang="en-US" dirty="0" smtClean="0"/>
              <a:t>What are the </a:t>
            </a:r>
            <a:r>
              <a:rPr lang="en-US" i="1" dirty="0" smtClean="0"/>
              <a:t>singular</a:t>
            </a:r>
            <a:r>
              <a:rPr lang="en-US" dirty="0" smtClean="0"/>
              <a:t> </a:t>
            </a:r>
            <a:r>
              <a:rPr lang="en-US" b="1" u="sng" dirty="0" smtClean="0">
                <a:solidFill>
                  <a:schemeClr val="accent4">
                    <a:lumMod val="75000"/>
                  </a:schemeClr>
                </a:solidFill>
              </a:rPr>
              <a:t>indefinite</a:t>
            </a:r>
            <a:r>
              <a:rPr lang="en-US" dirty="0" smtClean="0"/>
              <a:t> articles?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</a:rPr>
              <a:t>un</a:t>
            </a:r>
            <a:r>
              <a:rPr lang="en-US" b="1" dirty="0" smtClean="0"/>
              <a:t> </a:t>
            </a:r>
            <a:r>
              <a:rPr lang="en-US" b="1" dirty="0" smtClean="0">
                <a:sym typeface="Wingdings" pitchFamily="2" charset="2"/>
              </a:rPr>
              <a:t> </a:t>
            </a:r>
            <a:r>
              <a:rPr lang="en-US" i="1" dirty="0" smtClean="0">
                <a:sym typeface="Wingdings" pitchFamily="2" charset="2"/>
              </a:rPr>
              <a:t>a/an (used with </a:t>
            </a:r>
            <a:r>
              <a:rPr lang="en-US" b="1" i="1" u="sng" dirty="0" smtClean="0">
                <a:solidFill>
                  <a:srgbClr val="0070C0"/>
                </a:solidFill>
                <a:sym typeface="Wingdings" pitchFamily="2" charset="2"/>
              </a:rPr>
              <a:t>masculine</a:t>
            </a:r>
            <a:r>
              <a:rPr lang="en-US" i="1" dirty="0" smtClean="0">
                <a:sym typeface="Wingdings" pitchFamily="2" charset="2"/>
              </a:rPr>
              <a:t> singular nouns)</a:t>
            </a:r>
            <a:endParaRPr lang="en-US" b="1" dirty="0" smtClean="0"/>
          </a:p>
          <a:p>
            <a:pPr lvl="1"/>
            <a:r>
              <a:rPr lang="en-US" b="1" dirty="0" err="1" smtClean="0">
                <a:solidFill>
                  <a:srgbClr val="FF0000"/>
                </a:solidFill>
                <a:sym typeface="Wingdings" pitchFamily="2" charset="2"/>
              </a:rPr>
              <a:t>une</a:t>
            </a:r>
            <a:r>
              <a:rPr lang="en-US" b="1" dirty="0" smtClean="0">
                <a:sym typeface="Wingdings" pitchFamily="2" charset="2"/>
              </a:rPr>
              <a:t>  </a:t>
            </a:r>
            <a:r>
              <a:rPr lang="en-US" i="1" dirty="0" smtClean="0">
                <a:sym typeface="Wingdings" pitchFamily="2" charset="2"/>
              </a:rPr>
              <a:t>a/an (used with </a:t>
            </a:r>
            <a:r>
              <a:rPr lang="en-US" b="1" i="1" u="sng" dirty="0" smtClean="0">
                <a:solidFill>
                  <a:srgbClr val="FF0000"/>
                </a:solidFill>
                <a:sym typeface="Wingdings" pitchFamily="2" charset="2"/>
              </a:rPr>
              <a:t>feminine</a:t>
            </a:r>
            <a:r>
              <a:rPr lang="en-US" i="1" dirty="0" smtClean="0">
                <a:sym typeface="Wingdings" pitchFamily="2" charset="2"/>
              </a:rPr>
              <a:t> singular nouns)</a:t>
            </a:r>
          </a:p>
          <a:p>
            <a:endParaRPr lang="en-US" i="1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The plural form of the </a:t>
            </a:r>
            <a:r>
              <a:rPr lang="en-US" b="1" i="1" u="sng" dirty="0" smtClean="0">
                <a:solidFill>
                  <a:schemeClr val="accent4">
                    <a:lumMod val="75000"/>
                  </a:schemeClr>
                </a:solidFill>
                <a:sym typeface="Wingdings" pitchFamily="2" charset="2"/>
              </a:rPr>
              <a:t>indefinite</a:t>
            </a:r>
            <a:r>
              <a:rPr lang="en-US" dirty="0" smtClean="0">
                <a:sym typeface="Wingdings" pitchFamily="2" charset="2"/>
              </a:rPr>
              <a:t> article is </a:t>
            </a:r>
            <a:r>
              <a:rPr lang="en-US" b="1" i="1" u="sng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des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un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garçon</a:t>
            </a:r>
            <a:r>
              <a:rPr lang="en-US" b="1" dirty="0" smtClean="0">
                <a:sym typeface="Wingdings" pitchFamily="2" charset="2"/>
              </a:rPr>
              <a:t>  </a:t>
            </a:r>
            <a:r>
              <a:rPr lang="en-US" b="1" i="1" u="sng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des</a:t>
            </a:r>
            <a:r>
              <a:rPr lang="en-US" b="1" i="1" dirty="0" smtClean="0">
                <a:sym typeface="Wingdings" pitchFamily="2" charset="2"/>
              </a:rPr>
              <a:t> </a:t>
            </a:r>
            <a:r>
              <a:rPr lang="en-US" b="1" i="1" dirty="0" err="1" smtClean="0">
                <a:sym typeface="Wingdings" pitchFamily="2" charset="2"/>
              </a:rPr>
              <a:t>garçon</a:t>
            </a:r>
            <a:r>
              <a:rPr lang="en-US" b="1" i="1" u="sng" dirty="0" err="1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s</a:t>
            </a:r>
            <a:endParaRPr lang="en-US" b="1" i="1" u="sng" dirty="0" smtClean="0">
              <a:solidFill>
                <a:schemeClr val="accent2">
                  <a:lumMod val="75000"/>
                </a:schemeClr>
              </a:solidFill>
              <a:sym typeface="Wingdings" pitchFamily="2" charset="2"/>
            </a:endParaRPr>
          </a:p>
          <a:p>
            <a:pPr lvl="1"/>
            <a:r>
              <a:rPr lang="en-US" b="1" dirty="0" err="1" smtClean="0">
                <a:solidFill>
                  <a:srgbClr val="FF0000"/>
                </a:solidFill>
                <a:sym typeface="Wingdings" pitchFamily="2" charset="2"/>
              </a:rPr>
              <a:t>une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fille</a:t>
            </a:r>
            <a:r>
              <a:rPr lang="en-US" b="1" dirty="0" smtClean="0">
                <a:sym typeface="Wingdings" pitchFamily="2" charset="2"/>
              </a:rPr>
              <a:t>  </a:t>
            </a:r>
            <a:r>
              <a:rPr lang="en-US" b="1" i="1" u="sng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des</a:t>
            </a:r>
            <a:r>
              <a:rPr lang="en-US" b="1" i="1" dirty="0" smtClean="0">
                <a:sym typeface="Wingdings" pitchFamily="2" charset="2"/>
              </a:rPr>
              <a:t> </a:t>
            </a:r>
            <a:r>
              <a:rPr lang="en-US" b="1" i="1" dirty="0" err="1" smtClean="0">
                <a:sym typeface="Wingdings" pitchFamily="2" charset="2"/>
              </a:rPr>
              <a:t>fille</a:t>
            </a:r>
            <a:r>
              <a:rPr lang="en-US" b="1" i="1" u="sng" dirty="0" err="1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s</a:t>
            </a:r>
            <a:endParaRPr lang="en-US" b="1" dirty="0" smtClean="0">
              <a:solidFill>
                <a:schemeClr val="accent2">
                  <a:lumMod val="75000"/>
                </a:schemeClr>
              </a:solidFill>
              <a:sym typeface="Wingdings" pitchFamily="2" charset="2"/>
            </a:endParaRPr>
          </a:p>
          <a:p>
            <a:pPr lvl="1"/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un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ami</a:t>
            </a:r>
            <a:r>
              <a:rPr lang="en-US" b="1" dirty="0" smtClean="0">
                <a:sym typeface="Wingdings" pitchFamily="2" charset="2"/>
              </a:rPr>
              <a:t>  </a:t>
            </a:r>
            <a:r>
              <a:rPr lang="en-US" b="1" i="1" u="sng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des</a:t>
            </a:r>
            <a:r>
              <a:rPr lang="en-US" b="1" i="1" dirty="0" smtClean="0">
                <a:sym typeface="Wingdings" pitchFamily="2" charset="2"/>
              </a:rPr>
              <a:t> </a:t>
            </a:r>
            <a:r>
              <a:rPr lang="en-US" b="1" i="1" dirty="0" err="1" smtClean="0">
                <a:sym typeface="Wingdings" pitchFamily="2" charset="2"/>
              </a:rPr>
              <a:t>ami</a:t>
            </a:r>
            <a:r>
              <a:rPr lang="en-US" b="1" i="1" u="sng" dirty="0" err="1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s</a:t>
            </a:r>
            <a:endParaRPr lang="en-US" b="1" i="1" u="sng" dirty="0" smtClean="0">
              <a:solidFill>
                <a:schemeClr val="accent2">
                  <a:lumMod val="75000"/>
                </a:schemeClr>
              </a:solidFill>
              <a:sym typeface="Wingdings" pitchFamily="2" charset="2"/>
            </a:endParaRPr>
          </a:p>
          <a:p>
            <a:pPr lvl="1"/>
            <a:r>
              <a:rPr lang="en-US" b="1" dirty="0" err="1" smtClean="0">
                <a:solidFill>
                  <a:srgbClr val="FF0000"/>
                </a:solidFill>
                <a:sym typeface="Wingdings" pitchFamily="2" charset="2"/>
              </a:rPr>
              <a:t>une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école</a:t>
            </a:r>
            <a:r>
              <a:rPr lang="en-US" b="1" dirty="0" smtClean="0">
                <a:sym typeface="Wingdings" pitchFamily="2" charset="2"/>
              </a:rPr>
              <a:t>  </a:t>
            </a:r>
            <a:r>
              <a:rPr lang="en-US" b="1" i="1" u="sng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des</a:t>
            </a:r>
            <a:r>
              <a:rPr lang="en-US" b="1" i="1" dirty="0" smtClean="0">
                <a:solidFill>
                  <a:srgbClr val="7030A0"/>
                </a:solidFill>
                <a:sym typeface="Wingdings" pitchFamily="2" charset="2"/>
              </a:rPr>
              <a:t> </a:t>
            </a:r>
            <a:r>
              <a:rPr lang="en-US" b="1" i="1" dirty="0" err="1" smtClean="0">
                <a:sym typeface="Wingdings" pitchFamily="2" charset="2"/>
              </a:rPr>
              <a:t>école</a:t>
            </a:r>
            <a:r>
              <a:rPr lang="en-US" b="1" i="1" u="sng" dirty="0" err="1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s</a:t>
            </a:r>
            <a:endParaRPr lang="en-US" b="1" i="1" u="sng" dirty="0" smtClean="0">
              <a:solidFill>
                <a:schemeClr val="accent2">
                  <a:lumMod val="75000"/>
                </a:schemeClr>
              </a:solidFill>
              <a:sym typeface="Wingdings" pitchFamily="2" charset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1698" y="5105400"/>
            <a:ext cx="18053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des</a:t>
            </a:r>
            <a:r>
              <a:rPr lang="en-US" sz="2800" b="1" dirty="0" smtClean="0"/>
              <a:t>    </a:t>
            </a:r>
            <a:r>
              <a:rPr lang="en-US" sz="2800" b="1" dirty="0" err="1" smtClean="0"/>
              <a:t>ami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</a:rPr>
              <a:t>s</a:t>
            </a:r>
            <a:endParaRPr lang="en-US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Curved Up Arrow 4"/>
          <p:cNvSpPr/>
          <p:nvPr/>
        </p:nvSpPr>
        <p:spPr>
          <a:xfrm>
            <a:off x="5267819" y="5486400"/>
            <a:ext cx="457200" cy="1524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14732" y="5345668"/>
            <a:ext cx="28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695113" y="5486400"/>
            <a:ext cx="20104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des</a:t>
            </a:r>
            <a:r>
              <a:rPr lang="en-US" sz="2800" b="1" dirty="0" smtClean="0"/>
              <a:t>    </a:t>
            </a:r>
            <a:r>
              <a:rPr lang="en-US" sz="2800" b="1" dirty="0" err="1" smtClean="0"/>
              <a:t>école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</a:rPr>
              <a:t>s</a:t>
            </a:r>
            <a:endParaRPr lang="en-US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Curved Up Arrow 7"/>
          <p:cNvSpPr/>
          <p:nvPr/>
        </p:nvSpPr>
        <p:spPr>
          <a:xfrm>
            <a:off x="5238532" y="5867400"/>
            <a:ext cx="457200" cy="1524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14732" y="5726668"/>
            <a:ext cx="28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6" grpId="0"/>
      <p:bldP spid="7" grpId="0"/>
      <p:bldP spid="8" grpId="0" animBg="1"/>
      <p:bldP spid="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(pp.58-65)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u="sng" dirty="0" smtClean="0"/>
              <a:t>Le </a:t>
            </a:r>
            <a:r>
              <a:rPr lang="en-US" b="1" u="sng" dirty="0" err="1" smtClean="0"/>
              <a:t>pluriel</a:t>
            </a:r>
            <a:r>
              <a:rPr lang="en-US" b="1" u="sng" dirty="0" smtClean="0"/>
              <a:t>: articles, </a:t>
            </a:r>
            <a:r>
              <a:rPr lang="en-US" b="1" u="sng" dirty="0" err="1" smtClean="0"/>
              <a:t>noms</a:t>
            </a:r>
            <a:r>
              <a:rPr lang="en-US" b="1" u="sng" dirty="0" smtClean="0"/>
              <a:t>, et </a:t>
            </a:r>
            <a:r>
              <a:rPr lang="en-US" b="1" u="sng" dirty="0" err="1" smtClean="0"/>
              <a:t>adjectifs</a:t>
            </a:r>
            <a:endParaRPr lang="en-US" b="1" u="sng" dirty="0" smtClean="0"/>
          </a:p>
          <a:p>
            <a:r>
              <a:rPr lang="en-US" dirty="0" smtClean="0"/>
              <a:t>When making a noun plural, you must also change the </a:t>
            </a:r>
            <a:r>
              <a:rPr lang="en-US" b="1" u="sng" dirty="0" smtClean="0">
                <a:solidFill>
                  <a:schemeClr val="accent2">
                    <a:lumMod val="75000"/>
                  </a:schemeClr>
                </a:solidFill>
              </a:rPr>
              <a:t>article</a:t>
            </a:r>
            <a:r>
              <a:rPr lang="en-US" dirty="0" smtClean="0"/>
              <a:t> to the plural.</a:t>
            </a:r>
          </a:p>
          <a:p>
            <a:r>
              <a:rPr lang="en-US" dirty="0" smtClean="0"/>
              <a:t>What are the </a:t>
            </a:r>
            <a:r>
              <a:rPr lang="en-US" i="1" dirty="0" smtClean="0"/>
              <a:t>singular</a:t>
            </a:r>
            <a:r>
              <a:rPr lang="en-US" dirty="0" smtClean="0"/>
              <a:t> </a:t>
            </a:r>
            <a:r>
              <a:rPr lang="en-US" b="1" u="sng" dirty="0" smtClean="0">
                <a:solidFill>
                  <a:schemeClr val="accent4">
                    <a:lumMod val="75000"/>
                  </a:schemeClr>
                </a:solidFill>
              </a:rPr>
              <a:t>definite</a:t>
            </a:r>
            <a:r>
              <a:rPr lang="en-US" dirty="0" smtClean="0"/>
              <a:t> articles?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</a:rPr>
              <a:t>le</a:t>
            </a:r>
            <a:r>
              <a:rPr lang="en-US" b="1" dirty="0" smtClean="0"/>
              <a:t> </a:t>
            </a:r>
            <a:r>
              <a:rPr lang="en-US" b="1" dirty="0" smtClean="0">
                <a:sym typeface="Wingdings" pitchFamily="2" charset="2"/>
              </a:rPr>
              <a:t> </a:t>
            </a:r>
            <a:r>
              <a:rPr lang="en-US" i="1" dirty="0" smtClean="0">
                <a:sym typeface="Wingdings" pitchFamily="2" charset="2"/>
              </a:rPr>
              <a:t>the (used with </a:t>
            </a:r>
            <a:r>
              <a:rPr lang="en-US" b="1" i="1" u="sng" dirty="0" smtClean="0">
                <a:solidFill>
                  <a:srgbClr val="0070C0"/>
                </a:solidFill>
                <a:sym typeface="Wingdings" pitchFamily="2" charset="2"/>
              </a:rPr>
              <a:t>masculine</a:t>
            </a:r>
            <a:r>
              <a:rPr lang="en-US" i="1" dirty="0" smtClean="0">
                <a:sym typeface="Wingdings" pitchFamily="2" charset="2"/>
              </a:rPr>
              <a:t> singular nouns)</a:t>
            </a:r>
            <a:endParaRPr lang="en-US" b="1" dirty="0" smtClean="0"/>
          </a:p>
          <a:p>
            <a:pPr lvl="1"/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la </a:t>
            </a:r>
            <a:r>
              <a:rPr lang="en-US" b="1" dirty="0" smtClean="0">
                <a:sym typeface="Wingdings" pitchFamily="2" charset="2"/>
              </a:rPr>
              <a:t> </a:t>
            </a:r>
            <a:r>
              <a:rPr lang="en-US" i="1" dirty="0" smtClean="0">
                <a:sym typeface="Wingdings" pitchFamily="2" charset="2"/>
              </a:rPr>
              <a:t>the (used with </a:t>
            </a:r>
            <a:r>
              <a:rPr lang="en-US" b="1" i="1" u="sng" dirty="0" smtClean="0">
                <a:solidFill>
                  <a:srgbClr val="FF0000"/>
                </a:solidFill>
                <a:sym typeface="Wingdings" pitchFamily="2" charset="2"/>
              </a:rPr>
              <a:t>feminine</a:t>
            </a:r>
            <a:r>
              <a:rPr lang="en-US" i="1" dirty="0" smtClean="0">
                <a:sym typeface="Wingdings" pitchFamily="2" charset="2"/>
              </a:rPr>
              <a:t> singular nouns)</a:t>
            </a:r>
          </a:p>
          <a:p>
            <a:pPr lvl="1"/>
            <a:r>
              <a:rPr lang="en-US" b="1" dirty="0" smtClean="0">
                <a:solidFill>
                  <a:srgbClr val="7030A0"/>
                </a:solidFill>
                <a:sym typeface="Wingdings" pitchFamily="2" charset="2"/>
              </a:rPr>
              <a:t>l’</a:t>
            </a:r>
            <a:r>
              <a:rPr lang="en-US" b="1" dirty="0" smtClean="0">
                <a:sym typeface="Wingdings" pitchFamily="2" charset="2"/>
              </a:rPr>
              <a:t> 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i="1" dirty="0" smtClean="0">
                <a:sym typeface="Wingdings" pitchFamily="2" charset="2"/>
              </a:rPr>
              <a:t>the (used with </a:t>
            </a:r>
            <a:r>
              <a:rPr lang="en-US" b="1" i="1" u="sng" dirty="0" smtClean="0">
                <a:solidFill>
                  <a:srgbClr val="0070C0"/>
                </a:solidFill>
                <a:sym typeface="Wingdings" pitchFamily="2" charset="2"/>
              </a:rPr>
              <a:t>masc.</a:t>
            </a:r>
            <a:r>
              <a:rPr lang="en-US" i="1" dirty="0" smtClean="0">
                <a:sym typeface="Wingdings" pitchFamily="2" charset="2"/>
              </a:rPr>
              <a:t> &amp; </a:t>
            </a:r>
            <a:r>
              <a:rPr lang="en-US" b="1" i="1" u="sng" dirty="0" smtClean="0">
                <a:solidFill>
                  <a:srgbClr val="FF0000"/>
                </a:solidFill>
                <a:sym typeface="Wingdings" pitchFamily="2" charset="2"/>
              </a:rPr>
              <a:t>fem.</a:t>
            </a:r>
            <a:r>
              <a:rPr lang="en-US" i="1" dirty="0" smtClean="0">
                <a:sym typeface="Wingdings" pitchFamily="2" charset="2"/>
              </a:rPr>
              <a:t> singular nouns that start with a </a:t>
            </a:r>
            <a:r>
              <a:rPr lang="en-US" b="1" i="1" u="sng" dirty="0" smtClean="0">
                <a:solidFill>
                  <a:srgbClr val="7030A0"/>
                </a:solidFill>
                <a:sym typeface="Wingdings" pitchFamily="2" charset="2"/>
              </a:rPr>
              <a:t>vowel</a:t>
            </a:r>
            <a:r>
              <a:rPr lang="en-US" i="1" dirty="0" smtClean="0">
                <a:sym typeface="Wingdings" pitchFamily="2" charset="2"/>
              </a:rPr>
              <a:t>)</a:t>
            </a:r>
            <a:endParaRPr lang="en-US" b="1" dirty="0" smtClean="0">
              <a:sym typeface="Wingdings" pitchFamily="2" charset="2"/>
            </a:endParaRPr>
          </a:p>
          <a:p>
            <a:endParaRPr lang="en-US" i="1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The plural form of the </a:t>
            </a:r>
            <a:r>
              <a:rPr lang="en-US" b="1" i="1" u="sng" dirty="0" smtClean="0">
                <a:solidFill>
                  <a:schemeClr val="accent4">
                    <a:lumMod val="75000"/>
                  </a:schemeClr>
                </a:solidFill>
                <a:sym typeface="Wingdings" pitchFamily="2" charset="2"/>
              </a:rPr>
              <a:t>definite</a:t>
            </a:r>
            <a:r>
              <a:rPr lang="en-US" dirty="0" smtClean="0">
                <a:sym typeface="Wingdings" pitchFamily="2" charset="2"/>
              </a:rPr>
              <a:t> article is </a:t>
            </a:r>
            <a:r>
              <a:rPr lang="en-US" b="1" i="1" u="sng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les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le </a:t>
            </a:r>
            <a:r>
              <a:rPr lang="en-US" b="1" dirty="0" err="1" smtClean="0">
                <a:sym typeface="Wingdings" pitchFamily="2" charset="2"/>
              </a:rPr>
              <a:t>garçon</a:t>
            </a:r>
            <a:r>
              <a:rPr lang="en-US" b="1" dirty="0" smtClean="0">
                <a:sym typeface="Wingdings" pitchFamily="2" charset="2"/>
              </a:rPr>
              <a:t>  </a:t>
            </a:r>
            <a:r>
              <a:rPr lang="en-US" b="1" i="1" u="sng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les</a:t>
            </a:r>
            <a:r>
              <a:rPr lang="en-US" b="1" i="1" dirty="0" smtClean="0">
                <a:sym typeface="Wingdings" pitchFamily="2" charset="2"/>
              </a:rPr>
              <a:t> </a:t>
            </a:r>
            <a:r>
              <a:rPr lang="en-US" b="1" i="1" dirty="0" err="1" smtClean="0">
                <a:sym typeface="Wingdings" pitchFamily="2" charset="2"/>
              </a:rPr>
              <a:t>garçon</a:t>
            </a:r>
            <a:r>
              <a:rPr lang="en-US" b="1" i="1" u="sng" dirty="0" err="1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s</a:t>
            </a:r>
            <a:endParaRPr lang="en-US" b="1" i="1" u="sng" dirty="0" smtClean="0">
              <a:solidFill>
                <a:schemeClr val="accent2">
                  <a:lumMod val="75000"/>
                </a:schemeClr>
              </a:solidFill>
              <a:sym typeface="Wingdings" pitchFamily="2" charset="2"/>
            </a:endParaRPr>
          </a:p>
          <a:p>
            <a:pPr lvl="1"/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la </a:t>
            </a:r>
            <a:r>
              <a:rPr lang="en-US" b="1" dirty="0" err="1" smtClean="0">
                <a:sym typeface="Wingdings" pitchFamily="2" charset="2"/>
              </a:rPr>
              <a:t>fille</a:t>
            </a:r>
            <a:r>
              <a:rPr lang="en-US" b="1" dirty="0" smtClean="0">
                <a:sym typeface="Wingdings" pitchFamily="2" charset="2"/>
              </a:rPr>
              <a:t>  </a:t>
            </a:r>
            <a:r>
              <a:rPr lang="en-US" b="1" i="1" u="sng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les</a:t>
            </a:r>
            <a:r>
              <a:rPr lang="en-US" b="1" i="1" dirty="0" smtClean="0">
                <a:sym typeface="Wingdings" pitchFamily="2" charset="2"/>
              </a:rPr>
              <a:t> </a:t>
            </a:r>
            <a:r>
              <a:rPr lang="en-US" b="1" i="1" dirty="0" err="1" smtClean="0">
                <a:sym typeface="Wingdings" pitchFamily="2" charset="2"/>
              </a:rPr>
              <a:t>fille</a:t>
            </a:r>
            <a:r>
              <a:rPr lang="en-US" b="1" i="1" u="sng" dirty="0" err="1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s</a:t>
            </a:r>
            <a:endParaRPr lang="en-US" b="1" dirty="0" smtClean="0">
              <a:solidFill>
                <a:schemeClr val="accent2">
                  <a:lumMod val="75000"/>
                </a:schemeClr>
              </a:solidFill>
              <a:sym typeface="Wingdings" pitchFamily="2" charset="2"/>
            </a:endParaRPr>
          </a:p>
          <a:p>
            <a:pPr lvl="1"/>
            <a:r>
              <a:rPr lang="en-US" b="1" dirty="0" err="1" smtClean="0">
                <a:solidFill>
                  <a:srgbClr val="7030A0"/>
                </a:solidFill>
                <a:sym typeface="Wingdings" pitchFamily="2" charset="2"/>
              </a:rPr>
              <a:t>l’</a:t>
            </a:r>
            <a:r>
              <a:rPr lang="en-US" b="1" dirty="0" err="1" smtClean="0">
                <a:sym typeface="Wingdings" pitchFamily="2" charset="2"/>
              </a:rPr>
              <a:t>ami</a:t>
            </a:r>
            <a:r>
              <a:rPr lang="en-US" b="1" dirty="0" smtClean="0">
                <a:sym typeface="Wingdings" pitchFamily="2" charset="2"/>
              </a:rPr>
              <a:t>  </a:t>
            </a:r>
            <a:r>
              <a:rPr lang="en-US" b="1" i="1" u="sng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les</a:t>
            </a:r>
            <a:r>
              <a:rPr lang="en-US" b="1" i="1" dirty="0" smtClean="0">
                <a:sym typeface="Wingdings" pitchFamily="2" charset="2"/>
              </a:rPr>
              <a:t> </a:t>
            </a:r>
            <a:r>
              <a:rPr lang="en-US" b="1" i="1" dirty="0" err="1" smtClean="0">
                <a:sym typeface="Wingdings" pitchFamily="2" charset="2"/>
              </a:rPr>
              <a:t>ami</a:t>
            </a:r>
            <a:r>
              <a:rPr lang="en-US" b="1" i="1" u="sng" dirty="0" err="1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s</a:t>
            </a:r>
            <a:endParaRPr lang="en-US" b="1" i="1" u="sng" dirty="0" smtClean="0">
              <a:solidFill>
                <a:schemeClr val="accent2">
                  <a:lumMod val="75000"/>
                </a:schemeClr>
              </a:solidFill>
              <a:sym typeface="Wingdings" pitchFamily="2" charset="2"/>
            </a:endParaRPr>
          </a:p>
          <a:p>
            <a:pPr lvl="1"/>
            <a:r>
              <a:rPr lang="en-US" b="1" dirty="0" err="1" smtClean="0">
                <a:solidFill>
                  <a:srgbClr val="7030A0"/>
                </a:solidFill>
                <a:sym typeface="Wingdings" pitchFamily="2" charset="2"/>
              </a:rPr>
              <a:t>l’</a:t>
            </a:r>
            <a:r>
              <a:rPr lang="en-US" b="1" dirty="0" err="1" smtClean="0">
                <a:sym typeface="Wingdings" pitchFamily="2" charset="2"/>
              </a:rPr>
              <a:t>école</a:t>
            </a:r>
            <a:r>
              <a:rPr lang="en-US" b="1" dirty="0" smtClean="0">
                <a:sym typeface="Wingdings" pitchFamily="2" charset="2"/>
              </a:rPr>
              <a:t>  </a:t>
            </a:r>
            <a:r>
              <a:rPr lang="en-US" b="1" i="1" u="sng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les</a:t>
            </a:r>
            <a:r>
              <a:rPr lang="en-US" b="1" i="1" dirty="0" smtClean="0">
                <a:solidFill>
                  <a:srgbClr val="7030A0"/>
                </a:solidFill>
                <a:sym typeface="Wingdings" pitchFamily="2" charset="2"/>
              </a:rPr>
              <a:t> </a:t>
            </a:r>
            <a:r>
              <a:rPr lang="en-US" b="1" i="1" dirty="0" err="1" smtClean="0">
                <a:sym typeface="Wingdings" pitchFamily="2" charset="2"/>
              </a:rPr>
              <a:t>école</a:t>
            </a:r>
            <a:r>
              <a:rPr lang="en-US" b="1" i="1" u="sng" dirty="0" err="1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s</a:t>
            </a:r>
            <a:endParaRPr lang="en-US" b="1" i="1" u="sng" dirty="0" smtClean="0">
              <a:solidFill>
                <a:schemeClr val="accent2">
                  <a:lumMod val="75000"/>
                </a:schemeClr>
              </a:solidFill>
              <a:sym typeface="Wingdings" pitchFamily="2" charset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69481" y="5105400"/>
            <a:ext cx="17075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les</a:t>
            </a:r>
            <a:r>
              <a:rPr lang="en-US" sz="2800" b="1" dirty="0" smtClean="0"/>
              <a:t>    </a:t>
            </a:r>
            <a:r>
              <a:rPr lang="en-US" sz="2800" b="1" dirty="0" err="1" smtClean="0"/>
              <a:t>ami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</a:rPr>
              <a:t>s</a:t>
            </a:r>
            <a:endParaRPr lang="en-US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Curved Up Arrow 4"/>
          <p:cNvSpPr/>
          <p:nvPr/>
        </p:nvSpPr>
        <p:spPr>
          <a:xfrm>
            <a:off x="5267819" y="5486400"/>
            <a:ext cx="457200" cy="1524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14732" y="5345668"/>
            <a:ext cx="28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792897" y="5486400"/>
            <a:ext cx="19127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les</a:t>
            </a:r>
            <a:r>
              <a:rPr lang="en-US" sz="2800" b="1" dirty="0" smtClean="0"/>
              <a:t>    </a:t>
            </a:r>
            <a:r>
              <a:rPr lang="en-US" sz="2800" b="1" dirty="0" err="1" smtClean="0"/>
              <a:t>école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</a:rPr>
              <a:t>s</a:t>
            </a:r>
            <a:endParaRPr lang="en-US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Curved Up Arrow 7"/>
          <p:cNvSpPr/>
          <p:nvPr/>
        </p:nvSpPr>
        <p:spPr>
          <a:xfrm>
            <a:off x="5238532" y="5867400"/>
            <a:ext cx="457200" cy="1524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14732" y="5726668"/>
            <a:ext cx="28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 animBg="1"/>
      <p:bldP spid="6" grpId="0"/>
      <p:bldP spid="7" grpId="0"/>
      <p:bldP spid="8" grpId="0" animBg="1"/>
      <p:bldP spid="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(pp.58-65)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u="sng" dirty="0" err="1" smtClean="0"/>
              <a:t>L’accord</a:t>
            </a:r>
            <a:r>
              <a:rPr lang="en-US" b="1" u="sng" dirty="0" smtClean="0"/>
              <a:t> des </a:t>
            </a:r>
            <a:r>
              <a:rPr lang="en-US" b="1" u="sng" dirty="0" err="1" smtClean="0"/>
              <a:t>adjectifs</a:t>
            </a:r>
            <a:endParaRPr lang="en-US" b="1" u="sng" dirty="0" smtClean="0"/>
          </a:p>
          <a:p>
            <a:r>
              <a:rPr lang="en-US" b="1" dirty="0" smtClean="0"/>
              <a:t>Remember…</a:t>
            </a:r>
            <a:endParaRPr lang="en-US" b="1" i="1" dirty="0" smtClean="0"/>
          </a:p>
          <a:p>
            <a:r>
              <a:rPr lang="en-US" dirty="0" smtClean="0"/>
              <a:t>In French, an adjective </a:t>
            </a:r>
            <a:r>
              <a:rPr lang="en-US" b="1" u="sng" dirty="0" smtClean="0"/>
              <a:t>must</a:t>
            </a:r>
            <a:r>
              <a:rPr lang="en-US" dirty="0" smtClean="0"/>
              <a:t> </a:t>
            </a: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agree</a:t>
            </a:r>
            <a:r>
              <a:rPr lang="en-US" dirty="0" smtClean="0"/>
              <a:t> with the noun that it describes in </a:t>
            </a:r>
            <a:r>
              <a:rPr lang="en-US" b="1" u="sng" dirty="0" smtClean="0"/>
              <a:t>gender</a:t>
            </a:r>
            <a:r>
              <a:rPr lang="en-US" dirty="0" smtClean="0"/>
              <a:t> and in </a:t>
            </a:r>
            <a:r>
              <a:rPr lang="en-US" b="1" u="sng" dirty="0" smtClean="0"/>
              <a:t>number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masculine</a:t>
            </a:r>
            <a:r>
              <a:rPr lang="en-US" dirty="0" smtClean="0"/>
              <a:t>/</a:t>
            </a:r>
            <a:r>
              <a:rPr lang="en-US" dirty="0" smtClean="0">
                <a:solidFill>
                  <a:srgbClr val="FF0000"/>
                </a:solidFill>
              </a:rPr>
              <a:t>feminine</a:t>
            </a:r>
          </a:p>
          <a:p>
            <a:pPr lvl="1"/>
            <a:r>
              <a:rPr lang="en-US" dirty="0" smtClean="0"/>
              <a:t>singular/plural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(pp.58-65)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 smtClean="0"/>
              <a:t>Number</a:t>
            </a:r>
            <a:endParaRPr lang="en-US" dirty="0" smtClean="0"/>
          </a:p>
          <a:p>
            <a:r>
              <a:rPr lang="en-US" dirty="0" smtClean="0"/>
              <a:t>To make an adjective agree with a </a:t>
            </a:r>
            <a:r>
              <a:rPr lang="en-US" b="1" u="sng" dirty="0" smtClean="0">
                <a:solidFill>
                  <a:schemeClr val="accent2">
                    <a:lumMod val="75000"/>
                  </a:schemeClr>
                </a:solidFill>
              </a:rPr>
              <a:t>plural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noun, add an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–s </a:t>
            </a:r>
            <a:r>
              <a:rPr lang="en-US" dirty="0" smtClean="0"/>
              <a:t>to the masculine or feminine form of the adjective, as necessary.</a:t>
            </a:r>
          </a:p>
          <a:p>
            <a:r>
              <a:rPr lang="en-US" dirty="0" smtClean="0"/>
              <a:t>If an adjective </a:t>
            </a:r>
            <a:r>
              <a:rPr lang="en-US" i="1" dirty="0" smtClean="0"/>
              <a:t>already</a:t>
            </a:r>
            <a:r>
              <a:rPr lang="en-US" dirty="0" smtClean="0"/>
              <a:t> ends in an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–s</a:t>
            </a:r>
            <a:r>
              <a:rPr lang="en-US" dirty="0" smtClean="0"/>
              <a:t>, it stays the same.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71600" y="4562435"/>
          <a:ext cx="64008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/>
                <a:gridCol w="32004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0" y="4548425"/>
            <a:ext cx="13051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err="1" smtClean="0">
                <a:solidFill>
                  <a:schemeClr val="bg1"/>
                </a:solidFill>
              </a:rPr>
              <a:t>Singulier</a:t>
            </a:r>
            <a:endParaRPr lang="en-US" sz="2400" b="1" u="sng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62600" y="4552890"/>
            <a:ext cx="9957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err="1" smtClean="0">
                <a:solidFill>
                  <a:schemeClr val="bg1"/>
                </a:solidFill>
              </a:rPr>
              <a:t>Pluriel</a:t>
            </a:r>
            <a:endParaRPr lang="en-US" sz="2400" b="1" u="sng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71600" y="4938355"/>
            <a:ext cx="21691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Le </a:t>
            </a:r>
            <a:r>
              <a:rPr lang="en-US" sz="2000" b="1" dirty="0" err="1" smtClean="0"/>
              <a:t>lycée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est</a:t>
            </a:r>
            <a:r>
              <a:rPr lang="en-US" sz="2000" b="1" dirty="0" smtClean="0"/>
              <a:t> grand.</a:t>
            </a:r>
            <a:endParaRPr lang="en-US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371600" y="5314890"/>
            <a:ext cx="26009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Le </a:t>
            </a:r>
            <a:r>
              <a:rPr lang="en-US" sz="2000" b="1" dirty="0" err="1" smtClean="0"/>
              <a:t>prof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est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intéressant</a:t>
            </a:r>
            <a:r>
              <a:rPr lang="en-US" sz="2000" b="1" dirty="0" smtClean="0"/>
              <a:t>.</a:t>
            </a:r>
            <a:endParaRPr lang="en-US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371600" y="5700355"/>
            <a:ext cx="22349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La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b="1" dirty="0" err="1" smtClean="0"/>
              <a:t>classe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est</a:t>
            </a:r>
            <a:r>
              <a:rPr lang="en-US" sz="2000" b="1" dirty="0" smtClean="0"/>
              <a:t> petit</a:t>
            </a:r>
            <a:r>
              <a:rPr lang="en-US" sz="2000" b="1" dirty="0" smtClean="0">
                <a:solidFill>
                  <a:srgbClr val="FF0000"/>
                </a:solidFill>
              </a:rPr>
              <a:t>e</a:t>
            </a:r>
            <a:r>
              <a:rPr lang="en-US" sz="2000" b="1" dirty="0" smtClean="0"/>
              <a:t>.</a:t>
            </a:r>
            <a:endParaRPr lang="en-US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371600" y="6076890"/>
            <a:ext cx="23140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La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b="1" dirty="0" err="1" smtClean="0"/>
              <a:t>prof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est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patient</a:t>
            </a:r>
            <a:r>
              <a:rPr lang="en-US" sz="2000" b="1" dirty="0" err="1" smtClean="0">
                <a:solidFill>
                  <a:srgbClr val="FF0000"/>
                </a:solidFill>
              </a:rPr>
              <a:t>e</a:t>
            </a:r>
            <a:r>
              <a:rPr lang="en-US" sz="2000" b="1" dirty="0" smtClean="0"/>
              <a:t>.</a:t>
            </a:r>
            <a:endParaRPr lang="en-US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569817" y="4938355"/>
            <a:ext cx="2640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Les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b="1" dirty="0" err="1" smtClean="0"/>
              <a:t>lycées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sont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grand</a:t>
            </a:r>
            <a:r>
              <a:rPr lang="en-US" sz="2000" b="1" u="sng" dirty="0" err="1" smtClean="0">
                <a:solidFill>
                  <a:schemeClr val="accent2">
                    <a:lumMod val="75000"/>
                  </a:schemeClr>
                </a:solidFill>
              </a:rPr>
              <a:t>s</a:t>
            </a:r>
            <a:r>
              <a:rPr lang="en-US" sz="2000" b="1" dirty="0" smtClean="0"/>
              <a:t>.</a:t>
            </a:r>
            <a:endParaRPr lang="en-US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569817" y="5314890"/>
            <a:ext cx="30540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Les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b="1" dirty="0" smtClean="0"/>
              <a:t>profs </a:t>
            </a:r>
            <a:r>
              <a:rPr lang="en-US" sz="2000" b="1" dirty="0" err="1" smtClean="0"/>
              <a:t>sont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intéressant</a:t>
            </a:r>
            <a:r>
              <a:rPr lang="en-US" sz="2000" b="1" u="sng" dirty="0" err="1" smtClean="0">
                <a:solidFill>
                  <a:schemeClr val="accent2">
                    <a:lumMod val="75000"/>
                  </a:schemeClr>
                </a:solidFill>
              </a:rPr>
              <a:t>s</a:t>
            </a:r>
            <a:r>
              <a:rPr lang="en-US" sz="2000" b="1" dirty="0" smtClean="0"/>
              <a:t>.</a:t>
            </a:r>
            <a:endParaRPr lang="en-US" sz="2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569817" y="5700355"/>
            <a:ext cx="26946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Les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b="1" dirty="0" smtClean="0"/>
              <a:t>classes </a:t>
            </a:r>
            <a:r>
              <a:rPr lang="en-US" sz="2000" b="1" dirty="0" err="1" smtClean="0"/>
              <a:t>sont</a:t>
            </a:r>
            <a:r>
              <a:rPr lang="en-US" sz="2000" b="1" dirty="0" smtClean="0"/>
              <a:t> petit</a:t>
            </a:r>
            <a:r>
              <a:rPr lang="en-US" sz="2000" b="1" dirty="0" smtClean="0">
                <a:solidFill>
                  <a:srgbClr val="FF0000"/>
                </a:solidFill>
              </a:rPr>
              <a:t>e</a:t>
            </a:r>
            <a:r>
              <a:rPr lang="en-US" sz="2000" b="1" u="sng" dirty="0" smtClean="0">
                <a:solidFill>
                  <a:schemeClr val="accent2">
                    <a:lumMod val="75000"/>
                  </a:schemeClr>
                </a:solidFill>
              </a:rPr>
              <a:t>s</a:t>
            </a:r>
            <a:r>
              <a:rPr lang="en-US" sz="2000" b="1" dirty="0" smtClean="0"/>
              <a:t>.</a:t>
            </a:r>
            <a:endParaRPr lang="en-US" sz="2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569817" y="6076890"/>
            <a:ext cx="27558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Les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b="1" dirty="0" smtClean="0"/>
              <a:t>profs </a:t>
            </a:r>
            <a:r>
              <a:rPr lang="en-US" sz="2000" b="1" dirty="0" err="1" smtClean="0"/>
              <a:t>sont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patient</a:t>
            </a:r>
            <a:r>
              <a:rPr lang="en-US" sz="2000" b="1" dirty="0" err="1" smtClean="0">
                <a:solidFill>
                  <a:srgbClr val="FF0000"/>
                </a:solidFill>
              </a:rPr>
              <a:t>e</a:t>
            </a:r>
            <a:r>
              <a:rPr lang="en-US" sz="2000" b="1" u="sng" dirty="0" err="1" smtClean="0">
                <a:solidFill>
                  <a:schemeClr val="accent2">
                    <a:lumMod val="75000"/>
                  </a:schemeClr>
                </a:solidFill>
              </a:rPr>
              <a:t>s</a:t>
            </a:r>
            <a:r>
              <a:rPr lang="en-US" sz="2000" b="1" dirty="0" smtClean="0"/>
              <a:t>.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  <p:bldP spid="8" grpId="0"/>
      <p:bldP spid="9" grpId="0"/>
      <p:bldP spid="10" grpId="0"/>
      <p:bldP spid="14" grpId="0"/>
      <p:bldP spid="15" grpId="0"/>
      <p:bldP spid="16" grpId="0"/>
      <p:bldP spid="1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Subject Pronouns</a:t>
            </a:r>
            <a:endParaRPr lang="en-US" dirty="0"/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2628900" y="3557032"/>
            <a:ext cx="3095625" cy="1828800"/>
            <a:chOff x="1536" y="2532"/>
            <a:chExt cx="1260" cy="696"/>
          </a:xfrm>
        </p:grpSpPr>
        <p:sp>
          <p:nvSpPr>
            <p:cNvPr id="4" name="Line 13"/>
            <p:cNvSpPr>
              <a:spLocks noChangeShapeType="1"/>
            </p:cNvSpPr>
            <p:nvPr/>
          </p:nvSpPr>
          <p:spPr bwMode="auto">
            <a:xfrm>
              <a:off x="2184" y="2532"/>
              <a:ext cx="0" cy="6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5" name="Line 14"/>
            <p:cNvSpPr>
              <a:spLocks noChangeShapeType="1"/>
            </p:cNvSpPr>
            <p:nvPr/>
          </p:nvSpPr>
          <p:spPr bwMode="auto">
            <a:xfrm flipV="1">
              <a:off x="1542" y="2742"/>
              <a:ext cx="125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6" name="Line 15"/>
            <p:cNvSpPr>
              <a:spLocks noChangeShapeType="1"/>
            </p:cNvSpPr>
            <p:nvPr/>
          </p:nvSpPr>
          <p:spPr bwMode="auto">
            <a:xfrm flipV="1">
              <a:off x="1536" y="3000"/>
              <a:ext cx="125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400"/>
            </a:p>
          </p:txBody>
        </p:sp>
      </p:grp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766527" y="3124200"/>
            <a:ext cx="299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Subject Pronouns</a:t>
            </a:r>
            <a:endParaRPr lang="en-US" sz="2400" b="1" dirty="0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73113" y="1676400"/>
            <a:ext cx="64267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400" b="1" dirty="0"/>
              <a:t>Subject – </a:t>
            </a:r>
            <a:r>
              <a:rPr lang="en-US" sz="2400" dirty="0"/>
              <a:t>who/what is doing the action/verb</a:t>
            </a:r>
            <a:endParaRPr lang="en-US" sz="2400" b="1" dirty="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62000" y="2033588"/>
            <a:ext cx="68531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400" b="1"/>
              <a:t>Pronouns – </a:t>
            </a:r>
            <a:r>
              <a:rPr lang="en-US" sz="2400"/>
              <a:t>words that take the place of a noun</a:t>
            </a:r>
            <a:endParaRPr lang="en-US" sz="2400" b="1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763588" y="2405063"/>
            <a:ext cx="75271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400" b="1" dirty="0"/>
              <a:t>Subject Pronouns – </a:t>
            </a:r>
            <a:r>
              <a:rPr lang="en-US" sz="2400" dirty="0"/>
              <a:t>words that take the place </a:t>
            </a:r>
            <a:r>
              <a:rPr lang="en-US" sz="2400" dirty="0" smtClean="0"/>
              <a:t>of the </a:t>
            </a:r>
            <a:r>
              <a:rPr lang="en-US" sz="2400" i="1" dirty="0"/>
              <a:t>subject </a:t>
            </a:r>
            <a:r>
              <a:rPr lang="en-US" sz="2400" dirty="0"/>
              <a:t>noun</a:t>
            </a:r>
            <a:endParaRPr lang="en-US" sz="2400" b="1" dirty="0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706688" y="3641467"/>
            <a:ext cx="3048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I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527300" y="4179332"/>
            <a:ext cx="6799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400" dirty="0"/>
              <a:t>you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522538" y="4788932"/>
            <a:ext cx="7585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/>
              <a:t>he/it</a:t>
            </a:r>
            <a:endParaRPr lang="en-US" sz="2400" dirty="0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235450" y="3569732"/>
            <a:ext cx="5613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400" dirty="0"/>
              <a:t>we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275138" y="4026932"/>
            <a:ext cx="13789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400" dirty="0"/>
              <a:t>you/y’all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252913" y="4784467"/>
            <a:ext cx="7713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400" dirty="0"/>
              <a:t>they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438400" y="5125482"/>
            <a:ext cx="8547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400" dirty="0" smtClean="0"/>
              <a:t>she/it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3332163" y="3606245"/>
            <a:ext cx="418704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je</a:t>
            </a:r>
            <a:endParaRPr lang="en-US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335338" y="4195207"/>
            <a:ext cx="428322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</a:rPr>
              <a:t>tu</a:t>
            </a:r>
            <a:endParaRPr lang="en-US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336925" y="4788932"/>
            <a:ext cx="344966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sz="2400" b="1" dirty="0" err="1">
                <a:solidFill>
                  <a:schemeClr val="accent2">
                    <a:lumMod val="75000"/>
                  </a:schemeClr>
                </a:solidFill>
              </a:rPr>
              <a:t>i</a:t>
            </a:r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</a:rPr>
              <a:t>l</a:t>
            </a:r>
            <a:endParaRPr lang="en-US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38513" y="5106432"/>
            <a:ext cx="652743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</a:rPr>
              <a:t>elle</a:t>
            </a:r>
            <a:endParaRPr lang="en-US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724400" y="3569732"/>
            <a:ext cx="809837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nous</a:t>
            </a:r>
            <a:endParaRPr lang="en-US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782190" y="4352370"/>
            <a:ext cx="800476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</a:rPr>
              <a:t>vous</a:t>
            </a:r>
            <a:endParaRPr lang="en-US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4800600" y="4788932"/>
            <a:ext cx="7697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400" i="1" dirty="0"/>
              <a:t>(m.)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4252913" y="5114370"/>
            <a:ext cx="12602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400" dirty="0"/>
              <a:t>they </a:t>
            </a:r>
            <a:r>
              <a:rPr lang="en-US" sz="2400" i="1" dirty="0"/>
              <a:t>(f.)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5475547" y="4784467"/>
            <a:ext cx="476412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</a:rPr>
              <a:t>ils</a:t>
            </a:r>
            <a:endParaRPr lang="en-US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488371" y="5093732"/>
            <a:ext cx="764953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</a:rPr>
              <a:t>elles</a:t>
            </a:r>
            <a:endParaRPr lang="en-US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Mots</a:t>
            </a:r>
            <a:r>
              <a:rPr lang="en-US" dirty="0" smtClean="0"/>
              <a:t> 1 </a:t>
            </a:r>
            <a:r>
              <a:rPr lang="en-US" i="1" dirty="0" smtClean="0"/>
              <a:t>(pp.50-53)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Vocabulaire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 </a:t>
            </a:r>
            <a:r>
              <a:rPr lang="en-US" dirty="0" err="1" smtClean="0"/>
              <a:t>verbe</a:t>
            </a:r>
            <a:r>
              <a:rPr lang="en-US" dirty="0" smtClean="0"/>
              <a:t> </a:t>
            </a:r>
            <a:r>
              <a:rPr lang="en-US" b="1" i="1" dirty="0" err="1" smtClean="0"/>
              <a:t>être</a:t>
            </a:r>
            <a:r>
              <a:rPr lang="en-US" dirty="0" smtClean="0"/>
              <a:t> (p.60)</a:t>
            </a:r>
            <a:endParaRPr lang="en-US" dirty="0"/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1676400" y="2108775"/>
            <a:ext cx="4800600" cy="1828800"/>
            <a:chOff x="1536" y="2532"/>
            <a:chExt cx="1260" cy="696"/>
          </a:xfrm>
        </p:grpSpPr>
        <p:sp>
          <p:nvSpPr>
            <p:cNvPr id="5" name="Line 13"/>
            <p:cNvSpPr>
              <a:spLocks noChangeShapeType="1"/>
            </p:cNvSpPr>
            <p:nvPr/>
          </p:nvSpPr>
          <p:spPr bwMode="auto">
            <a:xfrm>
              <a:off x="2184" y="2532"/>
              <a:ext cx="0" cy="6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Line 14"/>
            <p:cNvSpPr>
              <a:spLocks noChangeShapeType="1"/>
            </p:cNvSpPr>
            <p:nvPr/>
          </p:nvSpPr>
          <p:spPr bwMode="auto">
            <a:xfrm flipV="1">
              <a:off x="1542" y="2742"/>
              <a:ext cx="125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15"/>
            <p:cNvSpPr>
              <a:spLocks noChangeShapeType="1"/>
            </p:cNvSpPr>
            <p:nvPr/>
          </p:nvSpPr>
          <p:spPr bwMode="auto">
            <a:xfrm flipV="1">
              <a:off x="1536" y="3000"/>
              <a:ext cx="125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3048000" y="2057400"/>
            <a:ext cx="8370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/>
              <a:t>suis</a:t>
            </a:r>
            <a:endParaRPr lang="en-US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254182" y="2743200"/>
            <a:ext cx="5277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/>
              <a:t>es</a:t>
            </a:r>
            <a:endParaRPr lang="en-US" sz="3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124200" y="3352800"/>
            <a:ext cx="6687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/>
              <a:t>est</a:t>
            </a:r>
            <a:endParaRPr lang="en-US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730103" y="1524000"/>
            <a:ext cx="8771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 dirty="0" err="1" smtClean="0"/>
              <a:t>être</a:t>
            </a:r>
            <a:endParaRPr lang="en-US" sz="3200" b="1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1429279" y="2057400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/>
              <a:t>je</a:t>
            </a:r>
            <a:endParaRPr lang="en-US" sz="3200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1429279" y="2718375"/>
            <a:ext cx="4635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err="1" smtClean="0"/>
              <a:t>tu</a:t>
            </a:r>
            <a:endParaRPr lang="en-US" sz="3200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609600" y="3352800"/>
            <a:ext cx="12298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err="1" smtClean="0"/>
              <a:t>il</a:t>
            </a:r>
            <a:r>
              <a:rPr lang="en-US" sz="3200" i="1" dirty="0" smtClean="0"/>
              <a:t> / </a:t>
            </a:r>
            <a:r>
              <a:rPr lang="en-US" sz="3200" i="1" dirty="0" err="1" smtClean="0"/>
              <a:t>elle</a:t>
            </a:r>
            <a:endParaRPr lang="en-US" sz="3200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4445960" y="2057400"/>
            <a:ext cx="15584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/>
              <a:t>sommes</a:t>
            </a:r>
            <a:endParaRPr lang="en-US" sz="32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455694" y="2743200"/>
            <a:ext cx="8611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/>
              <a:t>êtes</a:t>
            </a:r>
            <a:endParaRPr lang="en-US" sz="32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441781" y="3352800"/>
            <a:ext cx="9300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/>
              <a:t>sont</a:t>
            </a:r>
            <a:endParaRPr lang="en-US" sz="32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529093" y="2057400"/>
            <a:ext cx="7809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/>
              <a:t>nous</a:t>
            </a:r>
            <a:endParaRPr lang="en-US" sz="3200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6529093" y="2718375"/>
            <a:ext cx="7423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err="1" smtClean="0"/>
              <a:t>vous</a:t>
            </a:r>
            <a:endParaRPr lang="en-US" sz="3200" i="1" dirty="0"/>
          </a:p>
        </p:txBody>
      </p:sp>
      <p:sp>
        <p:nvSpPr>
          <p:cNvPr id="20" name="TextBox 19"/>
          <p:cNvSpPr txBox="1"/>
          <p:nvPr/>
        </p:nvSpPr>
        <p:spPr>
          <a:xfrm>
            <a:off x="6196901" y="3352800"/>
            <a:ext cx="14350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err="1" smtClean="0"/>
              <a:t>ils</a:t>
            </a:r>
            <a:r>
              <a:rPr lang="en-US" sz="3200" i="1" dirty="0" smtClean="0"/>
              <a:t> / </a:t>
            </a:r>
            <a:r>
              <a:rPr lang="en-US" sz="3200" i="1" dirty="0" err="1" smtClean="0"/>
              <a:t>elles</a:t>
            </a:r>
            <a:endParaRPr lang="en-US" sz="3200" i="1" dirty="0"/>
          </a:p>
        </p:txBody>
      </p:sp>
      <p:sp>
        <p:nvSpPr>
          <p:cNvPr id="22" name="TextBox 21"/>
          <p:cNvSpPr txBox="1"/>
          <p:nvPr/>
        </p:nvSpPr>
        <p:spPr>
          <a:xfrm>
            <a:off x="4492103" y="1524000"/>
            <a:ext cx="14334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/>
              <a:t>– to be</a:t>
            </a:r>
            <a:endParaRPr lang="en-US" sz="3200" i="1" dirty="0"/>
          </a:p>
        </p:txBody>
      </p:sp>
      <p:sp>
        <p:nvSpPr>
          <p:cNvPr id="23" name="TextBox 22"/>
          <p:cNvSpPr txBox="1"/>
          <p:nvPr/>
        </p:nvSpPr>
        <p:spPr>
          <a:xfrm>
            <a:off x="762000" y="4267200"/>
            <a:ext cx="19672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je </a:t>
            </a:r>
            <a:r>
              <a:rPr lang="en-US" sz="2800" b="1" dirty="0" err="1" smtClean="0">
                <a:solidFill>
                  <a:srgbClr val="0070C0"/>
                </a:solidFill>
              </a:rPr>
              <a:t>suis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dirty="0" smtClean="0">
                <a:solidFill>
                  <a:srgbClr val="0070C0"/>
                </a:solidFill>
              </a:rPr>
              <a:t>– </a:t>
            </a:r>
            <a:r>
              <a:rPr lang="en-US" sz="2800" i="1" dirty="0" smtClean="0">
                <a:solidFill>
                  <a:srgbClr val="0070C0"/>
                </a:solidFill>
              </a:rPr>
              <a:t>I am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62000" y="4734580"/>
            <a:ext cx="2068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0070C0"/>
                </a:solidFill>
              </a:rPr>
              <a:t>tu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es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dirty="0" smtClean="0">
                <a:solidFill>
                  <a:srgbClr val="0070C0"/>
                </a:solidFill>
              </a:rPr>
              <a:t>– </a:t>
            </a:r>
            <a:r>
              <a:rPr lang="en-US" sz="2800" i="1" dirty="0" smtClean="0">
                <a:solidFill>
                  <a:srgbClr val="0070C0"/>
                </a:solidFill>
              </a:rPr>
              <a:t>you are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62000" y="5191780"/>
            <a:ext cx="21130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0070C0"/>
                </a:solidFill>
              </a:rPr>
              <a:t>il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est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dirty="0" smtClean="0">
                <a:solidFill>
                  <a:srgbClr val="0070C0"/>
                </a:solidFill>
              </a:rPr>
              <a:t>– </a:t>
            </a:r>
            <a:r>
              <a:rPr lang="en-US" sz="2800" i="1" dirty="0" smtClean="0">
                <a:solidFill>
                  <a:srgbClr val="0070C0"/>
                </a:solidFill>
              </a:rPr>
              <a:t>he/it is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62000" y="5648980"/>
            <a:ext cx="25394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0070C0"/>
                </a:solidFill>
              </a:rPr>
              <a:t>elle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est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dirty="0" smtClean="0">
                <a:solidFill>
                  <a:srgbClr val="0070C0"/>
                </a:solidFill>
              </a:rPr>
              <a:t>– </a:t>
            </a:r>
            <a:r>
              <a:rPr lang="en-US" sz="2800" i="1" dirty="0" smtClean="0">
                <a:solidFill>
                  <a:srgbClr val="0070C0"/>
                </a:solidFill>
              </a:rPr>
              <a:t>she/it is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932313" y="4267200"/>
            <a:ext cx="32601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</a:rPr>
              <a:t>nous </a:t>
            </a:r>
            <a:r>
              <a:rPr lang="en-US" sz="2800" b="1" dirty="0" err="1" smtClean="0">
                <a:solidFill>
                  <a:srgbClr val="00B050"/>
                </a:solidFill>
              </a:rPr>
              <a:t>sommes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dirty="0" smtClean="0">
                <a:solidFill>
                  <a:srgbClr val="00B050"/>
                </a:solidFill>
              </a:rPr>
              <a:t>– </a:t>
            </a:r>
            <a:r>
              <a:rPr lang="en-US" sz="2800" i="1" dirty="0" smtClean="0">
                <a:solidFill>
                  <a:srgbClr val="00B050"/>
                </a:solidFill>
              </a:rPr>
              <a:t>we are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32313" y="4734580"/>
            <a:ext cx="42172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00B050"/>
                </a:solidFill>
              </a:rPr>
              <a:t>vous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</a:rPr>
              <a:t>êtes</a:t>
            </a:r>
            <a:r>
              <a:rPr lang="en-US" sz="2800" b="1" dirty="0" smtClean="0">
                <a:solidFill>
                  <a:srgbClr val="00B050"/>
                </a:solidFill>
              </a:rPr>
              <a:t> – </a:t>
            </a:r>
            <a:r>
              <a:rPr lang="en-US" sz="2800" i="1" dirty="0" smtClean="0">
                <a:solidFill>
                  <a:srgbClr val="00B050"/>
                </a:solidFill>
              </a:rPr>
              <a:t>you are (pl., formal)</a:t>
            </a:r>
            <a:endParaRPr lang="en-US" sz="2800" i="1" dirty="0">
              <a:solidFill>
                <a:srgbClr val="00B05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932313" y="5191780"/>
            <a:ext cx="30777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00B050"/>
                </a:solidFill>
              </a:rPr>
              <a:t>ils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</a:rPr>
              <a:t>sont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dirty="0" smtClean="0">
                <a:solidFill>
                  <a:srgbClr val="00B050"/>
                </a:solidFill>
              </a:rPr>
              <a:t>– </a:t>
            </a:r>
            <a:r>
              <a:rPr lang="en-US" sz="2800" i="1" dirty="0" smtClean="0">
                <a:solidFill>
                  <a:srgbClr val="00B050"/>
                </a:solidFill>
              </a:rPr>
              <a:t>they are (m.)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932313" y="5648980"/>
            <a:ext cx="32778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00B050"/>
                </a:solidFill>
              </a:rPr>
              <a:t>elles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</a:rPr>
              <a:t>sont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dirty="0" smtClean="0">
                <a:solidFill>
                  <a:srgbClr val="00B050"/>
                </a:solidFill>
              </a:rPr>
              <a:t>– </a:t>
            </a:r>
            <a:r>
              <a:rPr lang="en-US" sz="2800" i="1" dirty="0" smtClean="0">
                <a:solidFill>
                  <a:srgbClr val="00B050"/>
                </a:solidFill>
              </a:rPr>
              <a:t>they are (f.)</a:t>
            </a:r>
            <a:endParaRPr lang="en-US" sz="28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Traduisez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>
                <a:solidFill>
                  <a:schemeClr val="accent4"/>
                </a:solidFill>
              </a:rPr>
              <a:t>I am a friend of Christophe.</a:t>
            </a:r>
          </a:p>
          <a:p>
            <a:pPr lvl="1"/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Je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</a:rPr>
              <a:t>suis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 un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</a:rPr>
              <a:t>ami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 de Christophe.</a:t>
            </a:r>
          </a:p>
          <a:p>
            <a:r>
              <a:rPr lang="en-US" i="1" dirty="0" smtClean="0">
                <a:solidFill>
                  <a:schemeClr val="accent4"/>
                </a:solidFill>
              </a:rPr>
              <a:t>Christophe is very nice and very fun.</a:t>
            </a:r>
          </a:p>
          <a:p>
            <a:pPr lvl="1"/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Christophe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</a:rPr>
              <a:t>est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</a:rPr>
              <a:t>très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</a:rPr>
              <a:t>sympa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 et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</a:rPr>
              <a:t>très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</a:rPr>
              <a:t>amusant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</a:p>
          <a:p>
            <a:r>
              <a:rPr lang="en-US" i="1" dirty="0" smtClean="0">
                <a:solidFill>
                  <a:schemeClr val="accent4"/>
                </a:solidFill>
              </a:rPr>
              <a:t>We are </a:t>
            </a:r>
            <a:r>
              <a:rPr lang="en-US" i="1" dirty="0" err="1" smtClean="0">
                <a:solidFill>
                  <a:schemeClr val="accent4"/>
                </a:solidFill>
              </a:rPr>
              <a:t>french</a:t>
            </a:r>
            <a:r>
              <a:rPr lang="en-US" i="1" dirty="0" smtClean="0">
                <a:solidFill>
                  <a:schemeClr val="accent4"/>
                </a:solidFill>
              </a:rPr>
              <a:t>.</a:t>
            </a:r>
          </a:p>
          <a:p>
            <a:pPr lvl="1"/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Nous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</a:rPr>
              <a:t>sommes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</a:rPr>
              <a:t>français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</a:p>
          <a:p>
            <a:r>
              <a:rPr lang="en-US" i="1" dirty="0" smtClean="0">
                <a:solidFill>
                  <a:schemeClr val="accent4"/>
                </a:solidFill>
              </a:rPr>
              <a:t>We are from </a:t>
            </a:r>
            <a:r>
              <a:rPr lang="en-US" i="1" dirty="0" err="1" smtClean="0">
                <a:solidFill>
                  <a:schemeClr val="accent4"/>
                </a:solidFill>
              </a:rPr>
              <a:t>Cancale</a:t>
            </a:r>
            <a:r>
              <a:rPr lang="en-US" i="1" dirty="0" smtClean="0">
                <a:solidFill>
                  <a:schemeClr val="accent4"/>
                </a:solidFill>
              </a:rPr>
              <a:t>.</a:t>
            </a:r>
          </a:p>
          <a:p>
            <a:pPr lvl="1"/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Nous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</a:rPr>
              <a:t>sommes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 de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</a:rPr>
              <a:t>Cancale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21612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Traduisez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>
                <a:solidFill>
                  <a:schemeClr val="accent4"/>
                </a:solidFill>
              </a:rPr>
              <a:t>We are students in a middle school.</a:t>
            </a:r>
          </a:p>
          <a:p>
            <a:pPr lvl="1"/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Nous </a:t>
            </a:r>
            <a:r>
              <a:rPr lang="en-US" b="1" dirty="0" err="1">
                <a:solidFill>
                  <a:schemeClr val="accent4">
                    <a:lumMod val="50000"/>
                  </a:schemeClr>
                </a:solidFill>
              </a:rPr>
              <a:t>sommes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50000"/>
                  </a:schemeClr>
                </a:solidFill>
              </a:rPr>
              <a:t>élèves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50000"/>
                  </a:schemeClr>
                </a:solidFill>
              </a:rPr>
              <a:t>dans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 un </a:t>
            </a:r>
            <a:r>
              <a:rPr lang="en-US" b="1" dirty="0" err="1">
                <a:solidFill>
                  <a:schemeClr val="accent4">
                    <a:lumMod val="50000"/>
                  </a:schemeClr>
                </a:solidFill>
              </a:rPr>
              <a:t>collège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.</a:t>
            </a:r>
          </a:p>
          <a:p>
            <a:r>
              <a:rPr lang="en-US" i="1" dirty="0">
                <a:solidFill>
                  <a:schemeClr val="accent4"/>
                </a:solidFill>
              </a:rPr>
              <a:t>Where is the middle school?</a:t>
            </a:r>
          </a:p>
          <a:p>
            <a:pPr lvl="1"/>
            <a:r>
              <a:rPr lang="en-US" b="1" dirty="0" err="1">
                <a:solidFill>
                  <a:schemeClr val="accent4">
                    <a:lumMod val="50000"/>
                  </a:schemeClr>
                </a:solidFill>
              </a:rPr>
              <a:t>Où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50000"/>
                  </a:schemeClr>
                </a:solidFill>
              </a:rPr>
              <a:t>est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 le </a:t>
            </a:r>
            <a:r>
              <a:rPr lang="en-US" b="1" dirty="0" err="1">
                <a:solidFill>
                  <a:schemeClr val="accent4">
                    <a:lumMod val="50000"/>
                  </a:schemeClr>
                </a:solidFill>
              </a:rPr>
              <a:t>collège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?</a:t>
            </a:r>
          </a:p>
          <a:p>
            <a:r>
              <a:rPr lang="en-US" i="1" dirty="0">
                <a:solidFill>
                  <a:schemeClr val="accent4"/>
                </a:solidFill>
              </a:rPr>
              <a:t>We are good in English.</a:t>
            </a:r>
          </a:p>
          <a:p>
            <a:pPr lvl="1"/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Nous </a:t>
            </a:r>
            <a:r>
              <a:rPr lang="en-US" b="1" dirty="0" err="1">
                <a:solidFill>
                  <a:schemeClr val="accent4">
                    <a:lumMod val="50000"/>
                  </a:schemeClr>
                </a:solidFill>
              </a:rPr>
              <a:t>sommes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 forts en </a:t>
            </a:r>
            <a:r>
              <a:rPr lang="en-US" b="1" dirty="0" err="1">
                <a:solidFill>
                  <a:schemeClr val="accent4">
                    <a:lumMod val="50000"/>
                  </a:schemeClr>
                </a:solidFill>
              </a:rPr>
              <a:t>anglais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.</a:t>
            </a:r>
          </a:p>
          <a:p>
            <a:r>
              <a:rPr lang="en-US" i="1" dirty="0">
                <a:solidFill>
                  <a:schemeClr val="accent4"/>
                </a:solidFill>
              </a:rPr>
              <a:t>Miss Fielding is pretty strict and English class is not easy.</a:t>
            </a:r>
          </a:p>
          <a:p>
            <a:pPr lvl="1"/>
            <a:r>
              <a:rPr lang="en-US" b="1" dirty="0" err="1">
                <a:solidFill>
                  <a:schemeClr val="accent4">
                    <a:lumMod val="50000"/>
                  </a:schemeClr>
                </a:solidFill>
              </a:rPr>
              <a:t>Mlle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 Fielding </a:t>
            </a:r>
            <a:r>
              <a:rPr lang="en-US" b="1" dirty="0" err="1">
                <a:solidFill>
                  <a:schemeClr val="accent4">
                    <a:lumMod val="50000"/>
                  </a:schemeClr>
                </a:solidFill>
              </a:rPr>
              <a:t>est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50000"/>
                  </a:schemeClr>
                </a:solidFill>
              </a:rPr>
              <a:t>assez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50000"/>
                  </a:schemeClr>
                </a:solidFill>
              </a:rPr>
              <a:t>stricte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 et le </a:t>
            </a:r>
            <a:r>
              <a:rPr lang="en-US" b="1" dirty="0" err="1">
                <a:solidFill>
                  <a:schemeClr val="accent4">
                    <a:lumMod val="50000"/>
                  </a:schemeClr>
                </a:solidFill>
              </a:rPr>
              <a:t>cours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50000"/>
                  </a:schemeClr>
                </a:solidFill>
              </a:rPr>
              <a:t>d’anglais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50000"/>
                  </a:schemeClr>
                </a:solidFill>
              </a:rPr>
              <a:t>n’est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 pas facile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  <a:endParaRPr lang="en-US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041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(pp.58-65)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u="sng" dirty="0" err="1" smtClean="0">
                <a:solidFill>
                  <a:schemeClr val="accent2">
                    <a:lumMod val="75000"/>
                  </a:schemeClr>
                </a:solidFill>
              </a:rPr>
              <a:t>Tu</a:t>
            </a:r>
            <a:r>
              <a:rPr lang="en-US" b="1" u="sng" dirty="0" smtClean="0"/>
              <a:t> et </a:t>
            </a:r>
            <a:r>
              <a:rPr lang="en-US" b="1" u="sng" dirty="0" err="1" smtClean="0">
                <a:solidFill>
                  <a:schemeClr val="accent2">
                    <a:lumMod val="75000"/>
                  </a:schemeClr>
                </a:solidFill>
              </a:rPr>
              <a:t>vous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b="1" i="1" u="sng" dirty="0" err="1" smtClean="0">
                <a:solidFill>
                  <a:schemeClr val="accent2">
                    <a:lumMod val="75000"/>
                  </a:schemeClr>
                </a:solidFill>
              </a:rPr>
              <a:t>Tu</a:t>
            </a:r>
            <a:r>
              <a:rPr lang="en-US" i="1" dirty="0" smtClean="0"/>
              <a:t> is a informal, singular way to say “you” when talking to…</a:t>
            </a:r>
          </a:p>
          <a:p>
            <a:pPr lvl="1"/>
            <a:r>
              <a:rPr lang="en-US" dirty="0" smtClean="0"/>
              <a:t>a friend</a:t>
            </a:r>
          </a:p>
          <a:p>
            <a:pPr lvl="1"/>
            <a:r>
              <a:rPr lang="en-US" dirty="0" smtClean="0"/>
              <a:t>a person your own age (or younger)</a:t>
            </a:r>
          </a:p>
          <a:p>
            <a:pPr lvl="1"/>
            <a:r>
              <a:rPr lang="en-US" dirty="0" smtClean="0"/>
              <a:t>a family member</a:t>
            </a:r>
          </a:p>
          <a:p>
            <a:pPr lvl="1"/>
            <a:endParaRPr lang="en-US" b="1" dirty="0" smtClean="0"/>
          </a:p>
          <a:p>
            <a:r>
              <a:rPr lang="en-US" b="1" i="1" u="sng" dirty="0" err="1" smtClean="0">
                <a:solidFill>
                  <a:schemeClr val="accent2">
                    <a:lumMod val="75000"/>
                  </a:schemeClr>
                </a:solidFill>
              </a:rPr>
              <a:t>Vous</a:t>
            </a:r>
            <a:r>
              <a:rPr lang="en-US" i="1" dirty="0" smtClean="0"/>
              <a:t> is a formal or plural way to say “you” when talking to…</a:t>
            </a:r>
          </a:p>
          <a:p>
            <a:pPr lvl="1"/>
            <a:r>
              <a:rPr lang="en-US" b="1" u="sng" dirty="0" smtClean="0"/>
              <a:t>more</a:t>
            </a:r>
            <a:r>
              <a:rPr lang="en-US" dirty="0" smtClean="0"/>
              <a:t> than one person </a:t>
            </a:r>
            <a:r>
              <a:rPr lang="en-US" i="1" dirty="0" smtClean="0"/>
              <a:t>(plural – </a:t>
            </a:r>
            <a:r>
              <a:rPr lang="en-US" b="1" i="1" dirty="0" smtClean="0"/>
              <a:t>y’all</a:t>
            </a:r>
            <a:r>
              <a:rPr lang="en-US" i="1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an older person</a:t>
            </a:r>
          </a:p>
          <a:p>
            <a:pPr lvl="1"/>
            <a:r>
              <a:rPr lang="en-US" dirty="0" smtClean="0"/>
              <a:t>someone you don’t know very well or just met</a:t>
            </a:r>
          </a:p>
          <a:p>
            <a:pPr lvl="1"/>
            <a:r>
              <a:rPr lang="en-US" dirty="0" smtClean="0"/>
              <a:t>an authority or to show respect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Lectures </a:t>
            </a:r>
            <a:r>
              <a:rPr lang="en-US" dirty="0" err="1" smtClean="0"/>
              <a:t>culturelles</a:t>
            </a:r>
            <a:r>
              <a:rPr lang="en-US" dirty="0" smtClean="0"/>
              <a:t> (pp.68-69)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 err="1" smtClean="0"/>
              <a:t>L’influence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haïtienne</a:t>
            </a:r>
            <a:endParaRPr lang="en-US" b="1" u="sng" dirty="0" smtClean="0"/>
          </a:p>
          <a:p>
            <a:r>
              <a:rPr lang="en-US" dirty="0" smtClean="0"/>
              <a:t>Port-au-Prince </a:t>
            </a:r>
            <a:r>
              <a:rPr lang="en-US" dirty="0" err="1" smtClean="0"/>
              <a:t>est</a:t>
            </a:r>
            <a:r>
              <a:rPr lang="en-US" dirty="0" smtClean="0"/>
              <a:t> la </a:t>
            </a:r>
            <a:r>
              <a:rPr lang="en-US" dirty="0" err="1" smtClean="0"/>
              <a:t>capitale</a:t>
            </a:r>
            <a:r>
              <a:rPr lang="en-US" dirty="0" smtClean="0"/>
              <a:t> </a:t>
            </a:r>
            <a:r>
              <a:rPr lang="en-US" dirty="0" err="1" smtClean="0"/>
              <a:t>d’Haïti</a:t>
            </a:r>
            <a:r>
              <a:rPr lang="en-US" dirty="0" smtClean="0"/>
              <a:t>.</a:t>
            </a:r>
            <a:endParaRPr lang="en-US" i="1" dirty="0" smtClean="0"/>
          </a:p>
          <a:p>
            <a:r>
              <a:rPr lang="en-US" dirty="0" smtClean="0"/>
              <a:t>En </a:t>
            </a:r>
            <a:r>
              <a:rPr lang="en-US" dirty="0" err="1" smtClean="0"/>
              <a:t>Haïti</a:t>
            </a:r>
            <a:r>
              <a:rPr lang="en-US" dirty="0" smtClean="0"/>
              <a:t>, </a:t>
            </a:r>
            <a:r>
              <a:rPr lang="en-US" dirty="0" err="1" smtClean="0"/>
              <a:t>il</a:t>
            </a:r>
            <a:r>
              <a:rPr lang="en-US" dirty="0" smtClean="0"/>
              <a:t> y a </a:t>
            </a:r>
            <a:r>
              <a:rPr lang="en-US" b="1" dirty="0" smtClean="0"/>
              <a:t>2 </a:t>
            </a:r>
            <a:r>
              <a:rPr lang="en-US" b="1" dirty="0" err="1" smtClean="0"/>
              <a:t>langues</a:t>
            </a:r>
            <a:r>
              <a:rPr lang="en-US" dirty="0" smtClean="0"/>
              <a:t>: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</a:rPr>
              <a:t>le </a:t>
            </a:r>
            <a:r>
              <a:rPr lang="en-US" b="1" dirty="0" err="1" smtClean="0">
                <a:solidFill>
                  <a:srgbClr val="0070C0"/>
                </a:solidFill>
              </a:rPr>
              <a:t>français</a:t>
            </a:r>
            <a:endParaRPr lang="en-US" b="1" dirty="0" smtClean="0">
              <a:solidFill>
                <a:srgbClr val="0070C0"/>
              </a:solidFill>
            </a:endParaRPr>
          </a:p>
          <a:p>
            <a:pPr lvl="1"/>
            <a:r>
              <a:rPr lang="en-US" b="1" dirty="0">
                <a:solidFill>
                  <a:srgbClr val="0070C0"/>
                </a:solidFill>
              </a:rPr>
              <a:t>L</a:t>
            </a:r>
            <a:r>
              <a:rPr lang="en-US" b="1" dirty="0" smtClean="0">
                <a:solidFill>
                  <a:srgbClr val="0070C0"/>
                </a:solidFill>
              </a:rPr>
              <a:t>e </a:t>
            </a:r>
            <a:r>
              <a:rPr lang="en-US" b="1" dirty="0" err="1" smtClean="0">
                <a:solidFill>
                  <a:srgbClr val="0070C0"/>
                </a:solidFill>
              </a:rPr>
              <a:t>créole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langue à base de </a:t>
            </a:r>
            <a:r>
              <a:rPr lang="en-US" dirty="0" err="1" smtClean="0"/>
              <a:t>français</a:t>
            </a:r>
            <a:r>
              <a:rPr lang="en-US" dirty="0" smtClean="0"/>
              <a:t>, </a:t>
            </a:r>
            <a:r>
              <a:rPr lang="en-US" dirty="0" err="1" smtClean="0"/>
              <a:t>d’espagnol</a:t>
            </a:r>
            <a:r>
              <a:rPr lang="en-US" dirty="0" smtClean="0"/>
              <a:t>, et de divers </a:t>
            </a:r>
            <a:r>
              <a:rPr lang="en-US" dirty="0" err="1" smtClean="0"/>
              <a:t>dialectes</a:t>
            </a:r>
            <a:r>
              <a:rPr lang="en-US" dirty="0" smtClean="0"/>
              <a:t> </a:t>
            </a:r>
            <a:r>
              <a:rPr lang="en-US" dirty="0" err="1" smtClean="0"/>
              <a:t>africains</a:t>
            </a:r>
            <a:r>
              <a:rPr lang="en-US" dirty="0" smtClean="0"/>
              <a:t>.</a:t>
            </a:r>
          </a:p>
          <a:p>
            <a:pPr lvl="2"/>
            <a:r>
              <a:rPr lang="en-US" i="1" dirty="0" smtClean="0"/>
              <a:t>Creole is a language based on French, Spanish, and various African dialects.</a:t>
            </a:r>
          </a:p>
        </p:txBody>
      </p:sp>
    </p:spTree>
    <p:extLst>
      <p:ext uri="{BB962C8B-B14F-4D97-AF65-F5344CB8AC3E}">
        <p14:creationId xmlns:p14="http://schemas.microsoft.com/office/powerpoint/2010/main" val="3105984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Lectures </a:t>
            </a:r>
            <a:r>
              <a:rPr lang="en-US" dirty="0" err="1"/>
              <a:t>culturelles</a:t>
            </a:r>
            <a:r>
              <a:rPr lang="en-US" dirty="0"/>
              <a:t> (pp.68-69)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 err="1"/>
              <a:t>L’influence</a:t>
            </a:r>
            <a:r>
              <a:rPr lang="en-US" b="1" u="sng" dirty="0"/>
              <a:t> </a:t>
            </a:r>
            <a:r>
              <a:rPr lang="en-US" b="1" u="sng" dirty="0" err="1"/>
              <a:t>canadienne</a:t>
            </a:r>
            <a:endParaRPr lang="en-US" dirty="0"/>
          </a:p>
          <a:p>
            <a:r>
              <a:rPr lang="en-US" dirty="0"/>
              <a:t>Beaucoup de </a:t>
            </a:r>
            <a:r>
              <a:rPr lang="en-US" dirty="0" err="1"/>
              <a:t>personnes</a:t>
            </a:r>
            <a:r>
              <a:rPr lang="en-US" dirty="0"/>
              <a:t> du Vermont et de la Nouvelle-</a:t>
            </a:r>
            <a:r>
              <a:rPr lang="en-US" dirty="0" err="1"/>
              <a:t>Angleterre</a:t>
            </a:r>
            <a:r>
              <a:rPr lang="en-US" dirty="0"/>
              <a:t> </a:t>
            </a:r>
            <a:r>
              <a:rPr lang="en-US" dirty="0" err="1"/>
              <a:t>sont</a:t>
            </a:r>
            <a:r>
              <a:rPr lang="en-US" dirty="0"/>
              <a:t> </a:t>
            </a:r>
            <a:r>
              <a:rPr lang="en-US" dirty="0" err="1"/>
              <a:t>d’origine</a:t>
            </a:r>
            <a:r>
              <a:rPr lang="en-US" dirty="0"/>
              <a:t> </a:t>
            </a:r>
            <a:r>
              <a:rPr lang="en-US" dirty="0" err="1"/>
              <a:t>canadienne</a:t>
            </a:r>
            <a:r>
              <a:rPr lang="en-US" dirty="0" smtClean="0"/>
              <a:t>.</a:t>
            </a:r>
          </a:p>
          <a:p>
            <a:pPr lvl="1"/>
            <a:r>
              <a:rPr lang="en-US" i="1" dirty="0" smtClean="0"/>
              <a:t>Many people from Vermont and New England are of Canadian origin.</a:t>
            </a:r>
            <a:endParaRPr lang="en-US" i="1" dirty="0"/>
          </a:p>
          <a:p>
            <a:r>
              <a:rPr lang="en-US" dirty="0"/>
              <a:t>Le </a:t>
            </a:r>
            <a:r>
              <a:rPr lang="en-US" dirty="0" err="1"/>
              <a:t>français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la langue </a:t>
            </a:r>
            <a:r>
              <a:rPr lang="en-US" dirty="0" err="1"/>
              <a:t>maternelle</a:t>
            </a:r>
            <a:r>
              <a:rPr lang="en-US" dirty="0"/>
              <a:t> des </a:t>
            </a:r>
            <a:r>
              <a:rPr lang="en-US" dirty="0" err="1"/>
              <a:t>Canadiens</a:t>
            </a:r>
            <a:r>
              <a:rPr lang="en-US" dirty="0"/>
              <a:t> </a:t>
            </a:r>
            <a:r>
              <a:rPr lang="en-US" dirty="0" err="1"/>
              <a:t>français</a:t>
            </a:r>
            <a:r>
              <a:rPr lang="en-US" dirty="0" smtClean="0"/>
              <a:t>.</a:t>
            </a:r>
          </a:p>
          <a:p>
            <a:pPr lvl="1"/>
            <a:r>
              <a:rPr lang="en-US" i="1" dirty="0" smtClean="0"/>
              <a:t>French is the mother language of the French Canadians.</a:t>
            </a:r>
          </a:p>
        </p:txBody>
      </p:sp>
    </p:spTree>
    <p:extLst>
      <p:ext uri="{BB962C8B-B14F-4D97-AF65-F5344CB8AC3E}">
        <p14:creationId xmlns:p14="http://schemas.microsoft.com/office/powerpoint/2010/main" val="716833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Lectures </a:t>
            </a:r>
            <a:r>
              <a:rPr lang="en-US" dirty="0" err="1"/>
              <a:t>culturelles</a:t>
            </a:r>
            <a:r>
              <a:rPr lang="en-US" dirty="0"/>
              <a:t> (pp.68-69)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 err="1" smtClean="0"/>
              <a:t>L’influence</a:t>
            </a:r>
            <a:r>
              <a:rPr lang="en-US" b="1" u="sng" dirty="0" smtClean="0"/>
              <a:t> </a:t>
            </a:r>
            <a:r>
              <a:rPr lang="fr-FR" b="1" u="sng" dirty="0"/>
              <a:t>«cajun»</a:t>
            </a:r>
          </a:p>
          <a:p>
            <a:r>
              <a:rPr lang="fr-FR" dirty="0"/>
              <a:t>Les Cajuns sont des descendants des Acadiens</a:t>
            </a:r>
            <a:r>
              <a:rPr lang="fr-FR" dirty="0" smtClean="0"/>
              <a:t>.</a:t>
            </a:r>
          </a:p>
          <a:p>
            <a:pPr lvl="1"/>
            <a:r>
              <a:rPr lang="fr-FR" i="1" dirty="0" smtClean="0"/>
              <a:t>The Cajuns are descendants of the </a:t>
            </a:r>
            <a:r>
              <a:rPr lang="fr-FR" i="1" dirty="0" err="1" smtClean="0"/>
              <a:t>Acadians</a:t>
            </a:r>
            <a:r>
              <a:rPr lang="fr-FR" i="1" dirty="0" smtClean="0"/>
              <a:t>.</a:t>
            </a:r>
            <a:endParaRPr lang="fr-FR" i="1" dirty="0"/>
          </a:p>
          <a:p>
            <a:r>
              <a:rPr lang="fr-FR" dirty="0"/>
              <a:t>Les Acadiens sont les Français expulsés de l’est du Canada par les Anglais</a:t>
            </a:r>
            <a:r>
              <a:rPr lang="fr-FR" dirty="0" smtClean="0"/>
              <a:t>.</a:t>
            </a:r>
          </a:p>
          <a:p>
            <a:pPr lvl="1"/>
            <a:r>
              <a:rPr lang="fr-FR" i="1" dirty="0" smtClean="0"/>
              <a:t>The </a:t>
            </a:r>
            <a:r>
              <a:rPr lang="fr-FR" i="1" dirty="0" err="1" smtClean="0"/>
              <a:t>Acadians</a:t>
            </a:r>
            <a:r>
              <a:rPr lang="fr-FR" i="1" dirty="0" smtClean="0"/>
              <a:t> are the French </a:t>
            </a:r>
            <a:r>
              <a:rPr lang="fr-FR" i="1" dirty="0" err="1" smtClean="0"/>
              <a:t>expelled</a:t>
            </a:r>
            <a:r>
              <a:rPr lang="fr-FR" i="1" dirty="0" smtClean="0"/>
              <a:t> </a:t>
            </a:r>
            <a:r>
              <a:rPr lang="fr-FR" i="1" dirty="0" err="1" smtClean="0"/>
              <a:t>from</a:t>
            </a:r>
            <a:r>
              <a:rPr lang="fr-FR" i="1" dirty="0" smtClean="0"/>
              <a:t> </a:t>
            </a:r>
            <a:r>
              <a:rPr lang="fr-FR" i="1" dirty="0" err="1" smtClean="0"/>
              <a:t>eastern</a:t>
            </a:r>
            <a:r>
              <a:rPr lang="fr-FR" i="1" dirty="0" smtClean="0"/>
              <a:t> Canada by the English.</a:t>
            </a:r>
            <a:endParaRPr lang="fr-FR" i="1" dirty="0"/>
          </a:p>
          <a:p>
            <a:r>
              <a:rPr lang="fr-FR" dirty="0"/>
              <a:t>2 langues officielles en Louisiane – l’anglais et le français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774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Vocabulaire</a:t>
            </a:r>
            <a:r>
              <a:rPr lang="en-US" dirty="0" smtClean="0"/>
              <a:t> – </a:t>
            </a:r>
            <a:r>
              <a:rPr lang="en-US" dirty="0" err="1" smtClean="0"/>
              <a:t>Mots</a:t>
            </a:r>
            <a:r>
              <a:rPr lang="en-US" dirty="0" smtClean="0"/>
              <a:t> 1 </a:t>
            </a:r>
            <a:r>
              <a:rPr lang="en-US" sz="2800" i="1" dirty="0" smtClean="0"/>
              <a:t>(pp.50-53)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2883243"/>
            <a:ext cx="4715934" cy="344135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228600" y="3797643"/>
            <a:ext cx="12426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les 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</a:rPr>
              <a:t>amis</a:t>
            </a:r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371600" y="4102443"/>
            <a:ext cx="1219200" cy="457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28600" y="4102443"/>
            <a:ext cx="16145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les 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</a:rPr>
              <a:t>copains</a:t>
            </a:r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91400" y="5397843"/>
            <a:ext cx="13901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les </a:t>
            </a:r>
            <a:r>
              <a:rPr lang="en-US" sz="2400" b="1" dirty="0" err="1" smtClean="0">
                <a:solidFill>
                  <a:srgbClr val="FF0000"/>
                </a:solidFill>
              </a:rPr>
              <a:t>amies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6324600" y="5093043"/>
            <a:ext cx="1066800" cy="533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391400" y="5702643"/>
            <a:ext cx="16001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les </a:t>
            </a:r>
            <a:r>
              <a:rPr lang="en-US" sz="2400" b="1" dirty="0" err="1" smtClean="0">
                <a:solidFill>
                  <a:srgbClr val="FF0000"/>
                </a:solidFill>
              </a:rPr>
              <a:t>copines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87381" y="3272135"/>
            <a:ext cx="10134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>
                <a:solidFill>
                  <a:srgbClr val="FFFF00"/>
                </a:solidFill>
              </a:rPr>
              <a:t>le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prof</a:t>
            </a:r>
            <a:endParaRPr lang="en-US" sz="2400" b="1" dirty="0">
              <a:solidFill>
                <a:srgbClr val="FFFF00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953000" y="2362200"/>
            <a:ext cx="1" cy="914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886200" y="1905000"/>
            <a:ext cx="28230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</a:rPr>
              <a:t>les </a:t>
            </a:r>
            <a:r>
              <a:rPr lang="en-US" sz="2400" b="1" dirty="0" err="1" smtClean="0">
                <a:solidFill>
                  <a:schemeClr val="accent4">
                    <a:lumMod val="75000"/>
                  </a:schemeClr>
                </a:solidFill>
              </a:rPr>
              <a:t>professeurs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</a:rPr>
              <a:t> (m/f)</a:t>
            </a:r>
            <a:endParaRPr lang="en-US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544155" y="3276600"/>
            <a:ext cx="10278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la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prof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286289" y="1600200"/>
            <a:ext cx="12763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les profs</a:t>
            </a:r>
            <a:endParaRPr lang="en-US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81600" y="3581400"/>
            <a:ext cx="1833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>
                <a:solidFill>
                  <a:srgbClr val="FFFF00"/>
                </a:solidFill>
              </a:rPr>
              <a:t>le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professeur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19400" y="3581400"/>
            <a:ext cx="1833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>
                <a:solidFill>
                  <a:srgbClr val="FFFF00"/>
                </a:solidFill>
              </a:rPr>
              <a:t>le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professeur</a:t>
            </a:r>
            <a:endParaRPr lang="en-US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1" grpId="0"/>
      <p:bldP spid="13" grpId="0"/>
      <p:bldP spid="20" grpId="0"/>
      <p:bldP spid="22" grpId="0"/>
      <p:bldP spid="23" grpId="0"/>
      <p:bldP spid="26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21693" y="2743200"/>
            <a:ext cx="4988707" cy="33528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Vocabulaire</a:t>
            </a:r>
            <a:r>
              <a:rPr lang="en-US" dirty="0" smtClean="0"/>
              <a:t> – </a:t>
            </a:r>
            <a:r>
              <a:rPr lang="en-US" dirty="0" err="1" smtClean="0"/>
              <a:t>Mots</a:t>
            </a:r>
            <a:r>
              <a:rPr lang="en-US" dirty="0" smtClean="0"/>
              <a:t> 1 </a:t>
            </a:r>
            <a:r>
              <a:rPr lang="en-US" sz="2800" i="1" dirty="0" smtClean="0"/>
              <a:t>(pp.50-53)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34256" y="2891135"/>
            <a:ext cx="23615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la </a:t>
            </a:r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</a:rPr>
              <a:t>salle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 de </a:t>
            </a:r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</a:rPr>
              <a:t>classe</a:t>
            </a:r>
            <a:endParaRPr lang="en-US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66871" y="3733800"/>
            <a:ext cx="1285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4"/>
                </a:solidFill>
              </a:rPr>
              <a:t>la </a:t>
            </a:r>
            <a:r>
              <a:rPr lang="en-US" sz="2400" b="1" dirty="0" err="1" smtClean="0">
                <a:solidFill>
                  <a:schemeClr val="accent4"/>
                </a:solidFill>
              </a:rPr>
              <a:t>classe</a:t>
            </a:r>
            <a:endParaRPr lang="en-US" sz="2400" b="1" dirty="0">
              <a:solidFill>
                <a:schemeClr val="accent4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51390" y="5397843"/>
            <a:ext cx="14400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les </a:t>
            </a:r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</a:rPr>
              <a:t>élèves</a:t>
            </a:r>
            <a:endParaRPr lang="en-US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(pp.58-65)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/>
              <a:t>Le </a:t>
            </a:r>
            <a:r>
              <a:rPr lang="en-US" b="1" u="sng" dirty="0" err="1" smtClean="0"/>
              <a:t>pluriel</a:t>
            </a:r>
            <a:r>
              <a:rPr lang="en-US" b="1" u="sng" dirty="0" smtClean="0"/>
              <a:t>: articles, </a:t>
            </a:r>
            <a:r>
              <a:rPr lang="en-US" b="1" u="sng" dirty="0" err="1" smtClean="0"/>
              <a:t>noms</a:t>
            </a:r>
            <a:r>
              <a:rPr lang="en-US" b="1" u="sng" dirty="0" smtClean="0"/>
              <a:t> et </a:t>
            </a:r>
            <a:r>
              <a:rPr lang="en-US" b="1" u="sng" dirty="0" err="1" smtClean="0"/>
              <a:t>adjectifs</a:t>
            </a:r>
            <a:endParaRPr lang="en-US" dirty="0" smtClean="0"/>
          </a:p>
          <a:p>
            <a:r>
              <a:rPr lang="en-US" dirty="0" smtClean="0"/>
              <a:t>To make a noun plural in French, add an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–s</a:t>
            </a:r>
            <a:r>
              <a:rPr lang="en-US" dirty="0" smtClean="0"/>
              <a:t> to the end of the word.</a:t>
            </a:r>
          </a:p>
          <a:p>
            <a:pPr lvl="1"/>
            <a:r>
              <a:rPr lang="en-US" b="1" dirty="0" err="1" smtClean="0"/>
              <a:t>garçon</a:t>
            </a:r>
            <a:r>
              <a:rPr lang="en-US" b="1" dirty="0" smtClean="0"/>
              <a:t> </a:t>
            </a:r>
            <a:r>
              <a:rPr lang="en-US" b="1" dirty="0" smtClean="0">
                <a:sym typeface="Wingdings" pitchFamily="2" charset="2"/>
              </a:rPr>
              <a:t> </a:t>
            </a:r>
            <a:r>
              <a:rPr lang="en-US" b="1" dirty="0" err="1" smtClean="0">
                <a:sym typeface="Wingdings" pitchFamily="2" charset="2"/>
              </a:rPr>
              <a:t>garçon</a:t>
            </a:r>
            <a:r>
              <a:rPr lang="en-US" b="1" u="sng" dirty="0" err="1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s</a:t>
            </a:r>
            <a:endParaRPr lang="en-US" b="1" u="sng" dirty="0" smtClean="0">
              <a:solidFill>
                <a:schemeClr val="accent2">
                  <a:lumMod val="75000"/>
                </a:schemeClr>
              </a:solidFill>
              <a:sym typeface="Wingdings" pitchFamily="2" charset="2"/>
            </a:endParaRPr>
          </a:p>
          <a:p>
            <a:pPr lvl="1"/>
            <a:r>
              <a:rPr lang="en-US" b="1" dirty="0" err="1" smtClean="0">
                <a:sym typeface="Wingdings" pitchFamily="2" charset="2"/>
              </a:rPr>
              <a:t>fille</a:t>
            </a:r>
            <a:r>
              <a:rPr lang="en-US" b="1" dirty="0" smtClean="0">
                <a:sym typeface="Wingdings" pitchFamily="2" charset="2"/>
              </a:rPr>
              <a:t>  </a:t>
            </a:r>
            <a:r>
              <a:rPr lang="en-US" b="1" dirty="0" err="1" smtClean="0">
                <a:sym typeface="Wingdings" pitchFamily="2" charset="2"/>
              </a:rPr>
              <a:t>fille</a:t>
            </a:r>
            <a:r>
              <a:rPr lang="en-US" b="1" u="sng" dirty="0" err="1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s</a:t>
            </a:r>
            <a:endParaRPr lang="en-US" b="1" u="sng" dirty="0" smtClean="0">
              <a:solidFill>
                <a:schemeClr val="accent2">
                  <a:lumMod val="75000"/>
                </a:schemeClr>
              </a:solidFill>
              <a:sym typeface="Wingdings" pitchFamily="2" charset="2"/>
            </a:endParaRPr>
          </a:p>
          <a:p>
            <a:pPr lvl="1"/>
            <a:r>
              <a:rPr lang="en-US" b="1" dirty="0" err="1" smtClean="0">
                <a:sym typeface="Wingdings" pitchFamily="2" charset="2"/>
              </a:rPr>
              <a:t>ami</a:t>
            </a:r>
            <a:r>
              <a:rPr lang="en-US" b="1" dirty="0" smtClean="0">
                <a:sym typeface="Wingdings" pitchFamily="2" charset="2"/>
              </a:rPr>
              <a:t>  </a:t>
            </a:r>
            <a:r>
              <a:rPr lang="en-US" b="1" dirty="0" err="1" smtClean="0">
                <a:sym typeface="Wingdings" pitchFamily="2" charset="2"/>
              </a:rPr>
              <a:t>ami</a:t>
            </a:r>
            <a:r>
              <a:rPr lang="en-US" b="1" u="sng" dirty="0" err="1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s</a:t>
            </a:r>
            <a:endParaRPr lang="en-US" b="1" u="sng" dirty="0" smtClean="0">
              <a:solidFill>
                <a:schemeClr val="accent2">
                  <a:lumMod val="75000"/>
                </a:schemeClr>
              </a:solidFill>
              <a:sym typeface="Wingdings" pitchFamily="2" charset="2"/>
            </a:endParaRPr>
          </a:p>
          <a:p>
            <a:pPr lvl="1"/>
            <a:endParaRPr lang="en-US" b="1" u="sng" dirty="0" smtClean="0">
              <a:solidFill>
                <a:srgbClr val="7030A0"/>
              </a:solidFill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However, the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–s</a:t>
            </a:r>
            <a:r>
              <a:rPr lang="en-US" dirty="0" smtClean="0">
                <a:sym typeface="Wingdings" pitchFamily="2" charset="2"/>
              </a:rPr>
              <a:t> is </a:t>
            </a:r>
            <a:r>
              <a:rPr lang="en-US" b="1" i="1" u="sng" dirty="0" smtClean="0">
                <a:sym typeface="Wingdings" pitchFamily="2" charset="2"/>
              </a:rPr>
              <a:t>not</a:t>
            </a:r>
            <a:r>
              <a:rPr lang="en-US" dirty="0" smtClean="0">
                <a:sym typeface="Wingdings" pitchFamily="2" charset="2"/>
              </a:rPr>
              <a:t> pronounced.</a:t>
            </a:r>
          </a:p>
          <a:p>
            <a:r>
              <a:rPr lang="en-US" b="1" dirty="0" smtClean="0">
                <a:sym typeface="Wingdings" pitchFamily="2" charset="2"/>
              </a:rPr>
              <a:t>Note: </a:t>
            </a:r>
            <a:r>
              <a:rPr lang="en-US" dirty="0" smtClean="0">
                <a:sym typeface="Wingdings" pitchFamily="2" charset="2"/>
              </a:rPr>
              <a:t>If the noun already ends in an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–s</a:t>
            </a:r>
            <a:r>
              <a:rPr lang="en-US" dirty="0" smtClean="0">
                <a:sym typeface="Wingdings" pitchFamily="2" charset="2"/>
              </a:rPr>
              <a:t>, it stays the same.  </a:t>
            </a:r>
            <a:r>
              <a:rPr lang="en-US" i="1" dirty="0" smtClean="0">
                <a:sym typeface="Wingdings" pitchFamily="2" charset="2"/>
              </a:rPr>
              <a:t>Example: 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un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cour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s</a:t>
            </a:r>
            <a:r>
              <a:rPr lang="en-US" b="1" dirty="0" smtClean="0">
                <a:sym typeface="Wingdings" pitchFamily="2" charset="2"/>
              </a:rPr>
              <a:t> 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des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cour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s</a:t>
            </a:r>
            <a:endParaRPr lang="en-US" b="1" dirty="0" smtClean="0">
              <a:solidFill>
                <a:schemeClr val="accent2">
                  <a:lumMod val="75000"/>
                </a:schemeClr>
              </a:solidFill>
              <a:sym typeface="Wingdings" pitchFamily="2" charset="2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3657600" y="3200400"/>
            <a:ext cx="228600" cy="3048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2819400" y="3657600"/>
            <a:ext cx="228600" cy="3048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2895600" y="4114800"/>
            <a:ext cx="228600" cy="3048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0292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(pp.58-65)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u="sng" dirty="0" smtClean="0"/>
              <a:t>Le </a:t>
            </a:r>
            <a:r>
              <a:rPr lang="en-US" b="1" u="sng" dirty="0" err="1" smtClean="0"/>
              <a:t>pluriel</a:t>
            </a:r>
            <a:r>
              <a:rPr lang="en-US" b="1" u="sng" dirty="0" smtClean="0"/>
              <a:t>: articles, </a:t>
            </a:r>
            <a:r>
              <a:rPr lang="en-US" b="1" u="sng" dirty="0" err="1" smtClean="0"/>
              <a:t>noms</a:t>
            </a:r>
            <a:r>
              <a:rPr lang="en-US" b="1" u="sng" dirty="0" smtClean="0"/>
              <a:t>, et </a:t>
            </a:r>
            <a:r>
              <a:rPr lang="en-US" b="1" u="sng" dirty="0" err="1" smtClean="0"/>
              <a:t>adjectifs</a:t>
            </a:r>
            <a:endParaRPr lang="en-US" b="1" u="sng" dirty="0" smtClean="0"/>
          </a:p>
          <a:p>
            <a:r>
              <a:rPr lang="en-US" dirty="0" smtClean="0"/>
              <a:t>When making a noun plural, you must also change the </a:t>
            </a:r>
            <a:r>
              <a:rPr lang="en-US" b="1" u="sng" dirty="0" smtClean="0">
                <a:solidFill>
                  <a:schemeClr val="accent2">
                    <a:lumMod val="75000"/>
                  </a:schemeClr>
                </a:solidFill>
              </a:rPr>
              <a:t>article</a:t>
            </a:r>
            <a:r>
              <a:rPr lang="en-US" dirty="0" smtClean="0"/>
              <a:t> to the plural.</a:t>
            </a:r>
          </a:p>
          <a:p>
            <a:r>
              <a:rPr lang="en-US" dirty="0" smtClean="0"/>
              <a:t>What are the </a:t>
            </a:r>
            <a:r>
              <a:rPr lang="en-US" i="1" dirty="0" smtClean="0"/>
              <a:t>singular</a:t>
            </a:r>
            <a:r>
              <a:rPr lang="en-US" dirty="0" smtClean="0"/>
              <a:t> </a:t>
            </a:r>
            <a:r>
              <a:rPr lang="en-US" b="1" u="sng" dirty="0" smtClean="0">
                <a:solidFill>
                  <a:schemeClr val="accent4">
                    <a:lumMod val="75000"/>
                  </a:schemeClr>
                </a:solidFill>
              </a:rPr>
              <a:t>definite</a:t>
            </a:r>
            <a:r>
              <a:rPr lang="en-US" dirty="0" smtClean="0"/>
              <a:t> articles?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</a:rPr>
              <a:t>le</a:t>
            </a:r>
            <a:r>
              <a:rPr lang="en-US" b="1" dirty="0" smtClean="0"/>
              <a:t> </a:t>
            </a:r>
            <a:r>
              <a:rPr lang="en-US" b="1" dirty="0" smtClean="0">
                <a:sym typeface="Wingdings" pitchFamily="2" charset="2"/>
              </a:rPr>
              <a:t> </a:t>
            </a:r>
            <a:r>
              <a:rPr lang="en-US" i="1" dirty="0" smtClean="0">
                <a:sym typeface="Wingdings" pitchFamily="2" charset="2"/>
              </a:rPr>
              <a:t>the (used with </a:t>
            </a:r>
            <a:r>
              <a:rPr lang="en-US" b="1" i="1" u="sng" dirty="0" smtClean="0">
                <a:solidFill>
                  <a:srgbClr val="0070C0"/>
                </a:solidFill>
                <a:sym typeface="Wingdings" pitchFamily="2" charset="2"/>
              </a:rPr>
              <a:t>masculine</a:t>
            </a:r>
            <a:r>
              <a:rPr lang="en-US" i="1" dirty="0" smtClean="0">
                <a:sym typeface="Wingdings" pitchFamily="2" charset="2"/>
              </a:rPr>
              <a:t> singular nouns)</a:t>
            </a:r>
            <a:endParaRPr lang="en-US" b="1" dirty="0" smtClean="0"/>
          </a:p>
          <a:p>
            <a:pPr lvl="1"/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la </a:t>
            </a:r>
            <a:r>
              <a:rPr lang="en-US" b="1" dirty="0" smtClean="0">
                <a:sym typeface="Wingdings" pitchFamily="2" charset="2"/>
              </a:rPr>
              <a:t> </a:t>
            </a:r>
            <a:r>
              <a:rPr lang="en-US" i="1" dirty="0" smtClean="0">
                <a:sym typeface="Wingdings" pitchFamily="2" charset="2"/>
              </a:rPr>
              <a:t>the (used with </a:t>
            </a:r>
            <a:r>
              <a:rPr lang="en-US" b="1" i="1" u="sng" dirty="0" smtClean="0">
                <a:solidFill>
                  <a:srgbClr val="FF0000"/>
                </a:solidFill>
                <a:sym typeface="Wingdings" pitchFamily="2" charset="2"/>
              </a:rPr>
              <a:t>feminine</a:t>
            </a:r>
            <a:r>
              <a:rPr lang="en-US" i="1" dirty="0" smtClean="0">
                <a:sym typeface="Wingdings" pitchFamily="2" charset="2"/>
              </a:rPr>
              <a:t> singular nouns)</a:t>
            </a:r>
          </a:p>
          <a:p>
            <a:pPr lvl="1"/>
            <a:r>
              <a:rPr lang="en-US" b="1" dirty="0" smtClean="0">
                <a:solidFill>
                  <a:srgbClr val="7030A0"/>
                </a:solidFill>
                <a:sym typeface="Wingdings" pitchFamily="2" charset="2"/>
              </a:rPr>
              <a:t>l’</a:t>
            </a:r>
            <a:r>
              <a:rPr lang="en-US" b="1" dirty="0" smtClean="0">
                <a:sym typeface="Wingdings" pitchFamily="2" charset="2"/>
              </a:rPr>
              <a:t> 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i="1" dirty="0" smtClean="0">
                <a:sym typeface="Wingdings" pitchFamily="2" charset="2"/>
              </a:rPr>
              <a:t>the (used with </a:t>
            </a:r>
            <a:r>
              <a:rPr lang="en-US" b="1" i="1" u="sng" dirty="0" smtClean="0">
                <a:solidFill>
                  <a:srgbClr val="0070C0"/>
                </a:solidFill>
                <a:sym typeface="Wingdings" pitchFamily="2" charset="2"/>
              </a:rPr>
              <a:t>masc.</a:t>
            </a:r>
            <a:r>
              <a:rPr lang="en-US" i="1" dirty="0" smtClean="0">
                <a:sym typeface="Wingdings" pitchFamily="2" charset="2"/>
              </a:rPr>
              <a:t> &amp; </a:t>
            </a:r>
            <a:r>
              <a:rPr lang="en-US" b="1" i="1" u="sng" dirty="0" smtClean="0">
                <a:solidFill>
                  <a:srgbClr val="FF0000"/>
                </a:solidFill>
                <a:sym typeface="Wingdings" pitchFamily="2" charset="2"/>
              </a:rPr>
              <a:t>fem.</a:t>
            </a:r>
            <a:r>
              <a:rPr lang="en-US" i="1" dirty="0" smtClean="0">
                <a:sym typeface="Wingdings" pitchFamily="2" charset="2"/>
              </a:rPr>
              <a:t> singular nouns that start with a </a:t>
            </a:r>
            <a:r>
              <a:rPr lang="en-US" b="1" i="1" u="sng" dirty="0" smtClean="0">
                <a:solidFill>
                  <a:srgbClr val="7030A0"/>
                </a:solidFill>
                <a:sym typeface="Wingdings" pitchFamily="2" charset="2"/>
              </a:rPr>
              <a:t>vowel</a:t>
            </a:r>
            <a:r>
              <a:rPr lang="en-US" i="1" dirty="0" smtClean="0">
                <a:sym typeface="Wingdings" pitchFamily="2" charset="2"/>
              </a:rPr>
              <a:t>)</a:t>
            </a:r>
            <a:endParaRPr lang="en-US" b="1" dirty="0" smtClean="0">
              <a:sym typeface="Wingdings" pitchFamily="2" charset="2"/>
            </a:endParaRPr>
          </a:p>
          <a:p>
            <a:endParaRPr lang="en-US" i="1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The plural form of the </a:t>
            </a:r>
            <a:r>
              <a:rPr lang="en-US" b="1" i="1" u="sng" dirty="0" smtClean="0">
                <a:solidFill>
                  <a:schemeClr val="accent4">
                    <a:lumMod val="75000"/>
                  </a:schemeClr>
                </a:solidFill>
                <a:sym typeface="Wingdings" pitchFamily="2" charset="2"/>
              </a:rPr>
              <a:t>definite</a:t>
            </a:r>
            <a:r>
              <a:rPr lang="en-US" dirty="0" smtClean="0">
                <a:sym typeface="Wingdings" pitchFamily="2" charset="2"/>
              </a:rPr>
              <a:t> article is </a:t>
            </a:r>
            <a:r>
              <a:rPr lang="en-US" b="1" i="1" u="sng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les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le </a:t>
            </a:r>
            <a:r>
              <a:rPr lang="en-US" b="1" dirty="0" err="1" smtClean="0">
                <a:sym typeface="Wingdings" pitchFamily="2" charset="2"/>
              </a:rPr>
              <a:t>garçon</a:t>
            </a:r>
            <a:r>
              <a:rPr lang="en-US" b="1" dirty="0" smtClean="0">
                <a:sym typeface="Wingdings" pitchFamily="2" charset="2"/>
              </a:rPr>
              <a:t>  </a:t>
            </a:r>
            <a:r>
              <a:rPr lang="en-US" b="1" i="1" u="sng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les</a:t>
            </a:r>
            <a:r>
              <a:rPr lang="en-US" b="1" i="1" dirty="0" smtClean="0">
                <a:sym typeface="Wingdings" pitchFamily="2" charset="2"/>
              </a:rPr>
              <a:t> </a:t>
            </a:r>
            <a:r>
              <a:rPr lang="en-US" b="1" i="1" dirty="0" err="1" smtClean="0">
                <a:sym typeface="Wingdings" pitchFamily="2" charset="2"/>
              </a:rPr>
              <a:t>garçon</a:t>
            </a:r>
            <a:r>
              <a:rPr lang="en-US" b="1" i="1" u="sng" dirty="0" err="1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s</a:t>
            </a:r>
            <a:endParaRPr lang="en-US" b="1" i="1" u="sng" dirty="0" smtClean="0">
              <a:solidFill>
                <a:schemeClr val="accent2">
                  <a:lumMod val="75000"/>
                </a:schemeClr>
              </a:solidFill>
              <a:sym typeface="Wingdings" pitchFamily="2" charset="2"/>
            </a:endParaRPr>
          </a:p>
          <a:p>
            <a:pPr lvl="1"/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la </a:t>
            </a:r>
            <a:r>
              <a:rPr lang="en-US" b="1" dirty="0" err="1" smtClean="0">
                <a:sym typeface="Wingdings" pitchFamily="2" charset="2"/>
              </a:rPr>
              <a:t>fille</a:t>
            </a:r>
            <a:r>
              <a:rPr lang="en-US" b="1" dirty="0" smtClean="0">
                <a:sym typeface="Wingdings" pitchFamily="2" charset="2"/>
              </a:rPr>
              <a:t>  </a:t>
            </a:r>
            <a:r>
              <a:rPr lang="en-US" b="1" i="1" u="sng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les</a:t>
            </a:r>
            <a:r>
              <a:rPr lang="en-US" b="1" i="1" dirty="0" smtClean="0">
                <a:sym typeface="Wingdings" pitchFamily="2" charset="2"/>
              </a:rPr>
              <a:t> </a:t>
            </a:r>
            <a:r>
              <a:rPr lang="en-US" b="1" i="1" dirty="0" err="1" smtClean="0">
                <a:sym typeface="Wingdings" pitchFamily="2" charset="2"/>
              </a:rPr>
              <a:t>fille</a:t>
            </a:r>
            <a:r>
              <a:rPr lang="en-US" b="1" i="1" u="sng" dirty="0" err="1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s</a:t>
            </a:r>
            <a:endParaRPr lang="en-US" b="1" dirty="0" smtClean="0">
              <a:solidFill>
                <a:schemeClr val="accent2">
                  <a:lumMod val="75000"/>
                </a:schemeClr>
              </a:solidFill>
              <a:sym typeface="Wingdings" pitchFamily="2" charset="2"/>
            </a:endParaRPr>
          </a:p>
          <a:p>
            <a:pPr lvl="1"/>
            <a:r>
              <a:rPr lang="en-US" b="1" dirty="0" err="1" smtClean="0">
                <a:solidFill>
                  <a:srgbClr val="7030A0"/>
                </a:solidFill>
                <a:sym typeface="Wingdings" pitchFamily="2" charset="2"/>
              </a:rPr>
              <a:t>l’</a:t>
            </a:r>
            <a:r>
              <a:rPr lang="en-US" b="1" dirty="0" err="1" smtClean="0">
                <a:sym typeface="Wingdings" pitchFamily="2" charset="2"/>
              </a:rPr>
              <a:t>ami</a:t>
            </a:r>
            <a:r>
              <a:rPr lang="en-US" b="1" dirty="0" smtClean="0">
                <a:sym typeface="Wingdings" pitchFamily="2" charset="2"/>
              </a:rPr>
              <a:t>  </a:t>
            </a:r>
            <a:r>
              <a:rPr lang="en-US" b="1" i="1" u="sng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les</a:t>
            </a:r>
            <a:r>
              <a:rPr lang="en-US" b="1" i="1" dirty="0" smtClean="0">
                <a:sym typeface="Wingdings" pitchFamily="2" charset="2"/>
              </a:rPr>
              <a:t> </a:t>
            </a:r>
            <a:r>
              <a:rPr lang="en-US" b="1" i="1" dirty="0" err="1" smtClean="0">
                <a:sym typeface="Wingdings" pitchFamily="2" charset="2"/>
              </a:rPr>
              <a:t>ami</a:t>
            </a:r>
            <a:r>
              <a:rPr lang="en-US" b="1" i="1" u="sng" dirty="0" err="1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s</a:t>
            </a:r>
            <a:endParaRPr lang="en-US" b="1" i="1" u="sng" dirty="0" smtClean="0">
              <a:solidFill>
                <a:schemeClr val="accent2">
                  <a:lumMod val="75000"/>
                </a:schemeClr>
              </a:solidFill>
              <a:sym typeface="Wingdings" pitchFamily="2" charset="2"/>
            </a:endParaRPr>
          </a:p>
          <a:p>
            <a:pPr lvl="1"/>
            <a:r>
              <a:rPr lang="en-US" b="1" dirty="0" err="1" smtClean="0">
                <a:solidFill>
                  <a:srgbClr val="7030A0"/>
                </a:solidFill>
                <a:sym typeface="Wingdings" pitchFamily="2" charset="2"/>
              </a:rPr>
              <a:t>l’</a:t>
            </a:r>
            <a:r>
              <a:rPr lang="en-US" b="1" dirty="0" err="1" smtClean="0">
                <a:sym typeface="Wingdings" pitchFamily="2" charset="2"/>
              </a:rPr>
              <a:t>école</a:t>
            </a:r>
            <a:r>
              <a:rPr lang="en-US" b="1" dirty="0" smtClean="0">
                <a:sym typeface="Wingdings" pitchFamily="2" charset="2"/>
              </a:rPr>
              <a:t>  </a:t>
            </a:r>
            <a:r>
              <a:rPr lang="en-US" b="1" i="1" u="sng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les</a:t>
            </a:r>
            <a:r>
              <a:rPr lang="en-US" b="1" i="1" dirty="0" smtClean="0">
                <a:solidFill>
                  <a:srgbClr val="7030A0"/>
                </a:solidFill>
                <a:sym typeface="Wingdings" pitchFamily="2" charset="2"/>
              </a:rPr>
              <a:t> </a:t>
            </a:r>
            <a:r>
              <a:rPr lang="en-US" b="1" i="1" dirty="0" err="1" smtClean="0">
                <a:sym typeface="Wingdings" pitchFamily="2" charset="2"/>
              </a:rPr>
              <a:t>école</a:t>
            </a:r>
            <a:r>
              <a:rPr lang="en-US" b="1" i="1" u="sng" dirty="0" err="1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s</a:t>
            </a:r>
            <a:endParaRPr lang="en-US" b="1" i="1" u="sng" dirty="0" smtClean="0">
              <a:solidFill>
                <a:schemeClr val="accent2">
                  <a:lumMod val="75000"/>
                </a:schemeClr>
              </a:solidFill>
              <a:sym typeface="Wingdings" pitchFamily="2" charset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69481" y="5105400"/>
            <a:ext cx="17075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les</a:t>
            </a:r>
            <a:r>
              <a:rPr lang="en-US" sz="2800" b="1" dirty="0" smtClean="0"/>
              <a:t>    </a:t>
            </a:r>
            <a:r>
              <a:rPr lang="en-US" sz="2800" b="1" dirty="0" err="1" smtClean="0"/>
              <a:t>ami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</a:rPr>
              <a:t>s</a:t>
            </a:r>
            <a:endParaRPr lang="en-US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Curved Up Arrow 4"/>
          <p:cNvSpPr/>
          <p:nvPr/>
        </p:nvSpPr>
        <p:spPr>
          <a:xfrm>
            <a:off x="5267819" y="5486400"/>
            <a:ext cx="457200" cy="1524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14732" y="5345668"/>
            <a:ext cx="28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792897" y="5486400"/>
            <a:ext cx="19127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les</a:t>
            </a:r>
            <a:r>
              <a:rPr lang="en-US" sz="2800" b="1" dirty="0" smtClean="0"/>
              <a:t>    </a:t>
            </a:r>
            <a:r>
              <a:rPr lang="en-US" sz="2800" b="1" dirty="0" err="1" smtClean="0"/>
              <a:t>école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</a:rPr>
              <a:t>s</a:t>
            </a:r>
            <a:endParaRPr lang="en-US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Curved Up Arrow 7"/>
          <p:cNvSpPr/>
          <p:nvPr/>
        </p:nvSpPr>
        <p:spPr>
          <a:xfrm>
            <a:off x="5238532" y="5867400"/>
            <a:ext cx="457200" cy="1524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14732" y="5726668"/>
            <a:ext cx="28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640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6" grpId="0"/>
      <p:bldP spid="7" grpId="0"/>
      <p:bldP spid="8" grpId="0" animBg="1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(pp.58-65)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u="sng" dirty="0" smtClean="0"/>
              <a:t>Le </a:t>
            </a:r>
            <a:r>
              <a:rPr lang="en-US" b="1" u="sng" dirty="0" err="1" smtClean="0"/>
              <a:t>pluriel</a:t>
            </a:r>
            <a:r>
              <a:rPr lang="en-US" b="1" u="sng" dirty="0" smtClean="0"/>
              <a:t>: articles, </a:t>
            </a:r>
            <a:r>
              <a:rPr lang="en-US" b="1" u="sng" dirty="0" err="1" smtClean="0"/>
              <a:t>noms</a:t>
            </a:r>
            <a:r>
              <a:rPr lang="en-US" b="1" u="sng" dirty="0" smtClean="0"/>
              <a:t>, et </a:t>
            </a:r>
            <a:r>
              <a:rPr lang="en-US" b="1" u="sng" dirty="0" err="1" smtClean="0"/>
              <a:t>adjectifs</a:t>
            </a:r>
            <a:endParaRPr lang="en-US" b="1" u="sng" dirty="0" smtClean="0"/>
          </a:p>
          <a:p>
            <a:r>
              <a:rPr lang="en-US" dirty="0" smtClean="0"/>
              <a:t>When making a noun plural, you must also change the </a:t>
            </a:r>
            <a:r>
              <a:rPr lang="en-US" b="1" u="sng" dirty="0" smtClean="0">
                <a:solidFill>
                  <a:schemeClr val="accent2">
                    <a:lumMod val="75000"/>
                  </a:schemeClr>
                </a:solidFill>
              </a:rPr>
              <a:t>article</a:t>
            </a:r>
            <a:r>
              <a:rPr lang="en-US" dirty="0" smtClean="0"/>
              <a:t> to the plural.</a:t>
            </a:r>
          </a:p>
          <a:p>
            <a:r>
              <a:rPr lang="en-US" dirty="0" smtClean="0"/>
              <a:t>What are the </a:t>
            </a:r>
            <a:r>
              <a:rPr lang="en-US" i="1" dirty="0" smtClean="0"/>
              <a:t>singular</a:t>
            </a:r>
            <a:r>
              <a:rPr lang="en-US" dirty="0" smtClean="0"/>
              <a:t> </a:t>
            </a:r>
            <a:r>
              <a:rPr lang="en-US" b="1" u="sng" dirty="0" smtClean="0">
                <a:solidFill>
                  <a:schemeClr val="accent4">
                    <a:lumMod val="75000"/>
                  </a:schemeClr>
                </a:solidFill>
              </a:rPr>
              <a:t>indefinite</a:t>
            </a:r>
            <a:r>
              <a:rPr lang="en-US" dirty="0" smtClean="0"/>
              <a:t> articles?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</a:rPr>
              <a:t>un</a:t>
            </a:r>
            <a:r>
              <a:rPr lang="en-US" b="1" dirty="0" smtClean="0"/>
              <a:t> </a:t>
            </a:r>
            <a:r>
              <a:rPr lang="en-US" b="1" dirty="0" smtClean="0">
                <a:sym typeface="Wingdings" pitchFamily="2" charset="2"/>
              </a:rPr>
              <a:t> </a:t>
            </a:r>
            <a:r>
              <a:rPr lang="en-US" i="1" dirty="0" smtClean="0">
                <a:sym typeface="Wingdings" pitchFamily="2" charset="2"/>
              </a:rPr>
              <a:t>a/an (used with </a:t>
            </a:r>
            <a:r>
              <a:rPr lang="en-US" b="1" i="1" u="sng" dirty="0" smtClean="0">
                <a:solidFill>
                  <a:srgbClr val="0070C0"/>
                </a:solidFill>
                <a:sym typeface="Wingdings" pitchFamily="2" charset="2"/>
              </a:rPr>
              <a:t>masculine</a:t>
            </a:r>
            <a:r>
              <a:rPr lang="en-US" i="1" dirty="0" smtClean="0">
                <a:sym typeface="Wingdings" pitchFamily="2" charset="2"/>
              </a:rPr>
              <a:t> singular nouns)</a:t>
            </a:r>
            <a:endParaRPr lang="en-US" b="1" dirty="0" smtClean="0"/>
          </a:p>
          <a:p>
            <a:pPr lvl="1"/>
            <a:r>
              <a:rPr lang="en-US" b="1" dirty="0" err="1" smtClean="0">
                <a:solidFill>
                  <a:srgbClr val="FF0000"/>
                </a:solidFill>
                <a:sym typeface="Wingdings" pitchFamily="2" charset="2"/>
              </a:rPr>
              <a:t>une</a:t>
            </a:r>
            <a:r>
              <a:rPr lang="en-US" b="1" dirty="0" smtClean="0">
                <a:sym typeface="Wingdings" pitchFamily="2" charset="2"/>
              </a:rPr>
              <a:t>  </a:t>
            </a:r>
            <a:r>
              <a:rPr lang="en-US" i="1" dirty="0" smtClean="0">
                <a:sym typeface="Wingdings" pitchFamily="2" charset="2"/>
              </a:rPr>
              <a:t>a/an (used with </a:t>
            </a:r>
            <a:r>
              <a:rPr lang="en-US" b="1" i="1" u="sng" dirty="0" smtClean="0">
                <a:solidFill>
                  <a:srgbClr val="FF0000"/>
                </a:solidFill>
                <a:sym typeface="Wingdings" pitchFamily="2" charset="2"/>
              </a:rPr>
              <a:t>feminine</a:t>
            </a:r>
            <a:r>
              <a:rPr lang="en-US" i="1" dirty="0" smtClean="0">
                <a:sym typeface="Wingdings" pitchFamily="2" charset="2"/>
              </a:rPr>
              <a:t> singular nouns)</a:t>
            </a:r>
          </a:p>
          <a:p>
            <a:endParaRPr lang="en-US" i="1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The plural form of the </a:t>
            </a:r>
            <a:r>
              <a:rPr lang="en-US" b="1" i="1" u="sng" dirty="0" smtClean="0">
                <a:solidFill>
                  <a:schemeClr val="accent4">
                    <a:lumMod val="75000"/>
                  </a:schemeClr>
                </a:solidFill>
                <a:sym typeface="Wingdings" pitchFamily="2" charset="2"/>
              </a:rPr>
              <a:t>indefinite</a:t>
            </a:r>
            <a:r>
              <a:rPr lang="en-US" dirty="0" smtClean="0">
                <a:sym typeface="Wingdings" pitchFamily="2" charset="2"/>
              </a:rPr>
              <a:t> article is </a:t>
            </a:r>
            <a:r>
              <a:rPr lang="en-US" b="1" i="1" u="sng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des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un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garçon</a:t>
            </a:r>
            <a:r>
              <a:rPr lang="en-US" b="1" dirty="0" smtClean="0">
                <a:sym typeface="Wingdings" pitchFamily="2" charset="2"/>
              </a:rPr>
              <a:t>  </a:t>
            </a:r>
            <a:r>
              <a:rPr lang="en-US" b="1" i="1" u="sng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des</a:t>
            </a:r>
            <a:r>
              <a:rPr lang="en-US" b="1" i="1" dirty="0" smtClean="0">
                <a:sym typeface="Wingdings" pitchFamily="2" charset="2"/>
              </a:rPr>
              <a:t> </a:t>
            </a:r>
            <a:r>
              <a:rPr lang="en-US" b="1" i="1" dirty="0" err="1" smtClean="0">
                <a:sym typeface="Wingdings" pitchFamily="2" charset="2"/>
              </a:rPr>
              <a:t>garçon</a:t>
            </a:r>
            <a:r>
              <a:rPr lang="en-US" b="1" i="1" u="sng" dirty="0" err="1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s</a:t>
            </a:r>
            <a:endParaRPr lang="en-US" b="1" i="1" u="sng" dirty="0" smtClean="0">
              <a:solidFill>
                <a:schemeClr val="accent2">
                  <a:lumMod val="75000"/>
                </a:schemeClr>
              </a:solidFill>
              <a:sym typeface="Wingdings" pitchFamily="2" charset="2"/>
            </a:endParaRPr>
          </a:p>
          <a:p>
            <a:pPr lvl="1"/>
            <a:r>
              <a:rPr lang="en-US" b="1" dirty="0" err="1" smtClean="0">
                <a:solidFill>
                  <a:srgbClr val="FF0000"/>
                </a:solidFill>
                <a:sym typeface="Wingdings" pitchFamily="2" charset="2"/>
              </a:rPr>
              <a:t>une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fille</a:t>
            </a:r>
            <a:r>
              <a:rPr lang="en-US" b="1" dirty="0" smtClean="0">
                <a:sym typeface="Wingdings" pitchFamily="2" charset="2"/>
              </a:rPr>
              <a:t>  </a:t>
            </a:r>
            <a:r>
              <a:rPr lang="en-US" b="1" i="1" u="sng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des</a:t>
            </a:r>
            <a:r>
              <a:rPr lang="en-US" b="1" i="1" dirty="0" smtClean="0">
                <a:sym typeface="Wingdings" pitchFamily="2" charset="2"/>
              </a:rPr>
              <a:t> </a:t>
            </a:r>
            <a:r>
              <a:rPr lang="en-US" b="1" i="1" dirty="0" err="1" smtClean="0">
                <a:sym typeface="Wingdings" pitchFamily="2" charset="2"/>
              </a:rPr>
              <a:t>fille</a:t>
            </a:r>
            <a:r>
              <a:rPr lang="en-US" b="1" i="1" u="sng" dirty="0" err="1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s</a:t>
            </a:r>
            <a:endParaRPr lang="en-US" b="1" dirty="0" smtClean="0">
              <a:solidFill>
                <a:schemeClr val="accent2">
                  <a:lumMod val="75000"/>
                </a:schemeClr>
              </a:solidFill>
              <a:sym typeface="Wingdings" pitchFamily="2" charset="2"/>
            </a:endParaRPr>
          </a:p>
          <a:p>
            <a:pPr lvl="1"/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un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ami</a:t>
            </a:r>
            <a:r>
              <a:rPr lang="en-US" b="1" dirty="0" smtClean="0">
                <a:sym typeface="Wingdings" pitchFamily="2" charset="2"/>
              </a:rPr>
              <a:t>  </a:t>
            </a:r>
            <a:r>
              <a:rPr lang="en-US" b="1" i="1" u="sng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des</a:t>
            </a:r>
            <a:r>
              <a:rPr lang="en-US" b="1" i="1" dirty="0" smtClean="0">
                <a:sym typeface="Wingdings" pitchFamily="2" charset="2"/>
              </a:rPr>
              <a:t> </a:t>
            </a:r>
            <a:r>
              <a:rPr lang="en-US" b="1" i="1" dirty="0" err="1" smtClean="0">
                <a:sym typeface="Wingdings" pitchFamily="2" charset="2"/>
              </a:rPr>
              <a:t>ami</a:t>
            </a:r>
            <a:r>
              <a:rPr lang="en-US" b="1" i="1" u="sng" dirty="0" err="1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s</a:t>
            </a:r>
            <a:endParaRPr lang="en-US" b="1" i="1" u="sng" dirty="0" smtClean="0">
              <a:solidFill>
                <a:schemeClr val="accent2">
                  <a:lumMod val="75000"/>
                </a:schemeClr>
              </a:solidFill>
              <a:sym typeface="Wingdings" pitchFamily="2" charset="2"/>
            </a:endParaRPr>
          </a:p>
          <a:p>
            <a:pPr lvl="1"/>
            <a:r>
              <a:rPr lang="en-US" b="1" dirty="0" err="1" smtClean="0">
                <a:solidFill>
                  <a:srgbClr val="FF0000"/>
                </a:solidFill>
                <a:sym typeface="Wingdings" pitchFamily="2" charset="2"/>
              </a:rPr>
              <a:t>une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école</a:t>
            </a:r>
            <a:r>
              <a:rPr lang="en-US" b="1" dirty="0" smtClean="0">
                <a:sym typeface="Wingdings" pitchFamily="2" charset="2"/>
              </a:rPr>
              <a:t>  </a:t>
            </a:r>
            <a:r>
              <a:rPr lang="en-US" b="1" i="1" u="sng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des</a:t>
            </a:r>
            <a:r>
              <a:rPr lang="en-US" b="1" i="1" dirty="0" smtClean="0">
                <a:solidFill>
                  <a:srgbClr val="7030A0"/>
                </a:solidFill>
                <a:sym typeface="Wingdings" pitchFamily="2" charset="2"/>
              </a:rPr>
              <a:t> </a:t>
            </a:r>
            <a:r>
              <a:rPr lang="en-US" b="1" i="1" dirty="0" err="1" smtClean="0">
                <a:sym typeface="Wingdings" pitchFamily="2" charset="2"/>
              </a:rPr>
              <a:t>école</a:t>
            </a:r>
            <a:r>
              <a:rPr lang="en-US" b="1" i="1" u="sng" dirty="0" err="1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s</a:t>
            </a:r>
            <a:endParaRPr lang="en-US" b="1" i="1" u="sng" dirty="0" smtClean="0">
              <a:solidFill>
                <a:schemeClr val="accent2">
                  <a:lumMod val="75000"/>
                </a:schemeClr>
              </a:solidFill>
              <a:sym typeface="Wingdings" pitchFamily="2" charset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1698" y="5105400"/>
            <a:ext cx="18053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des</a:t>
            </a:r>
            <a:r>
              <a:rPr lang="en-US" sz="2800" b="1" dirty="0" smtClean="0"/>
              <a:t>    </a:t>
            </a:r>
            <a:r>
              <a:rPr lang="en-US" sz="2800" b="1" dirty="0" err="1" smtClean="0"/>
              <a:t>ami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</a:rPr>
              <a:t>s</a:t>
            </a:r>
            <a:endParaRPr lang="en-US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Curved Up Arrow 4"/>
          <p:cNvSpPr/>
          <p:nvPr/>
        </p:nvSpPr>
        <p:spPr>
          <a:xfrm>
            <a:off x="5267819" y="5486400"/>
            <a:ext cx="457200" cy="1524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14732" y="5345668"/>
            <a:ext cx="28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695113" y="5486400"/>
            <a:ext cx="20104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des</a:t>
            </a:r>
            <a:r>
              <a:rPr lang="en-US" sz="2800" b="1" dirty="0" smtClean="0"/>
              <a:t>    </a:t>
            </a:r>
            <a:r>
              <a:rPr lang="en-US" sz="2800" b="1" dirty="0" err="1" smtClean="0"/>
              <a:t>école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</a:rPr>
              <a:t>s</a:t>
            </a:r>
            <a:endParaRPr lang="en-US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Curved Up Arrow 7"/>
          <p:cNvSpPr/>
          <p:nvPr/>
        </p:nvSpPr>
        <p:spPr>
          <a:xfrm>
            <a:off x="5238532" y="5867400"/>
            <a:ext cx="457200" cy="1524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14732" y="5726668"/>
            <a:ext cx="28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133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6" grpId="0"/>
      <p:bldP spid="7" grpId="0"/>
      <p:bldP spid="8" grpId="0" animBg="1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(pp.58-65)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u="sng" dirty="0" err="1" smtClean="0"/>
              <a:t>L’accord</a:t>
            </a:r>
            <a:r>
              <a:rPr lang="en-US" b="1" u="sng" dirty="0" smtClean="0"/>
              <a:t> des </a:t>
            </a:r>
            <a:r>
              <a:rPr lang="en-US" b="1" u="sng" dirty="0" err="1" smtClean="0"/>
              <a:t>adjectifs</a:t>
            </a:r>
            <a:endParaRPr lang="en-US" b="1" u="sng" dirty="0" smtClean="0"/>
          </a:p>
          <a:p>
            <a:r>
              <a:rPr lang="en-US" b="1" dirty="0" smtClean="0"/>
              <a:t>Remember…</a:t>
            </a:r>
            <a:endParaRPr lang="en-US" b="1" i="1" dirty="0" smtClean="0"/>
          </a:p>
          <a:p>
            <a:r>
              <a:rPr lang="en-US" dirty="0" smtClean="0"/>
              <a:t>In French, an adjective </a:t>
            </a:r>
            <a:r>
              <a:rPr lang="en-US" b="1" u="sng" dirty="0" smtClean="0"/>
              <a:t>must</a:t>
            </a:r>
            <a:r>
              <a:rPr lang="en-US" dirty="0" smtClean="0"/>
              <a:t> </a:t>
            </a: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agree</a:t>
            </a:r>
            <a:r>
              <a:rPr lang="en-US" dirty="0" smtClean="0"/>
              <a:t> with the noun that it describes in </a:t>
            </a:r>
            <a:r>
              <a:rPr lang="en-US" b="1" u="sng" dirty="0" smtClean="0"/>
              <a:t>gender</a:t>
            </a:r>
            <a:r>
              <a:rPr lang="en-US" dirty="0" smtClean="0"/>
              <a:t> and in </a:t>
            </a:r>
            <a:r>
              <a:rPr lang="en-US" b="1" u="sng" dirty="0" smtClean="0"/>
              <a:t>number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masculine</a:t>
            </a:r>
            <a:r>
              <a:rPr lang="en-US" dirty="0" smtClean="0"/>
              <a:t>/</a:t>
            </a:r>
            <a:r>
              <a:rPr lang="en-US" dirty="0" smtClean="0">
                <a:solidFill>
                  <a:srgbClr val="FF0000"/>
                </a:solidFill>
              </a:rPr>
              <a:t>feminine</a:t>
            </a:r>
          </a:p>
          <a:p>
            <a:pPr lvl="1"/>
            <a:r>
              <a:rPr lang="en-US" dirty="0" smtClean="0"/>
              <a:t>singular/plural</a:t>
            </a:r>
          </a:p>
        </p:txBody>
      </p:sp>
    </p:spTree>
    <p:extLst>
      <p:ext uri="{BB962C8B-B14F-4D97-AF65-F5344CB8AC3E}">
        <p14:creationId xmlns:p14="http://schemas.microsoft.com/office/powerpoint/2010/main" val="1598700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3752</TotalTime>
  <Words>1862</Words>
  <Application>Microsoft Office PowerPoint</Application>
  <PresentationFormat>On-screen Show (4:3)</PresentationFormat>
  <Paragraphs>430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1" baseType="lpstr">
      <vt:lpstr>Forte</vt:lpstr>
      <vt:lpstr>Tw Cen MT</vt:lpstr>
      <vt:lpstr>Wingdings</vt:lpstr>
      <vt:lpstr>Wingdings 2</vt:lpstr>
      <vt:lpstr>Median</vt:lpstr>
      <vt:lpstr>Chapitre 2</vt:lpstr>
      <vt:lpstr>Objectifs</vt:lpstr>
      <vt:lpstr>Vocabulaire</vt:lpstr>
      <vt:lpstr>Vocabulaire – Mots 1 (pp.50-53)</vt:lpstr>
      <vt:lpstr>Vocabulaire – Mots 1 (pp.50-53)</vt:lpstr>
      <vt:lpstr>Structure (pp.58-65)</vt:lpstr>
      <vt:lpstr>Structure (pp.58-65)</vt:lpstr>
      <vt:lpstr>Structure (pp.58-65)</vt:lpstr>
      <vt:lpstr>Structure (pp.58-65)</vt:lpstr>
      <vt:lpstr>Structure (pp.58-65)</vt:lpstr>
      <vt:lpstr>Vocabulaire – Mots 1 (pp.50-53)</vt:lpstr>
      <vt:lpstr>Vocabulaire – Mots 1 (pp.50-53)</vt:lpstr>
      <vt:lpstr>Traduisez:</vt:lpstr>
      <vt:lpstr>Traduisez:</vt:lpstr>
      <vt:lpstr>Vocabulaire – Mots 1 (pp.50-53)</vt:lpstr>
      <vt:lpstr>Traduisez:</vt:lpstr>
      <vt:lpstr>Vocabulaire</vt:lpstr>
      <vt:lpstr>Vocabulaire – Mots 2 (pp.54-57)</vt:lpstr>
      <vt:lpstr>Vocabulaire – Mots 2 (pp.54-57)</vt:lpstr>
      <vt:lpstr>Les nombres de 70 à 100</vt:lpstr>
      <vt:lpstr>Les nombres de 70 à 100</vt:lpstr>
      <vt:lpstr>Les nombres de 70 à 100</vt:lpstr>
      <vt:lpstr>Structure</vt:lpstr>
      <vt:lpstr>Structure (pp.58-65)</vt:lpstr>
      <vt:lpstr>Structure (pp.58-65)</vt:lpstr>
      <vt:lpstr>Structure (pp.58-65)</vt:lpstr>
      <vt:lpstr>Structure (pp.58-65)</vt:lpstr>
      <vt:lpstr>Structure (pp.58-65)</vt:lpstr>
      <vt:lpstr>Subject Pronouns</vt:lpstr>
      <vt:lpstr>Le verbe être (p.60)</vt:lpstr>
      <vt:lpstr>Traduisez:</vt:lpstr>
      <vt:lpstr>Traduisez:</vt:lpstr>
      <vt:lpstr>Structure (pp.58-65)</vt:lpstr>
      <vt:lpstr>Lectures culturelles (pp.68-69)</vt:lpstr>
      <vt:lpstr>Lectures culturelles (pp.68-69)</vt:lpstr>
      <vt:lpstr>Lectures culturelles (pp.68-69)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Chapitre 3</dc:title>
  <dc:creator>Corporate Edition</dc:creator>
  <cp:lastModifiedBy>LCSD</cp:lastModifiedBy>
  <cp:revision>39</cp:revision>
  <dcterms:created xsi:type="dcterms:W3CDTF">2012-07-10T19:23:59Z</dcterms:created>
  <dcterms:modified xsi:type="dcterms:W3CDTF">2014-09-06T15:55:44Z</dcterms:modified>
</cp:coreProperties>
</file>