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85" autoAdjust="0"/>
  </p:normalViewPr>
  <p:slideViewPr>
    <p:cSldViewPr>
      <p:cViewPr varScale="1">
        <p:scale>
          <a:sx n="65" d="100"/>
          <a:sy n="65" d="100"/>
        </p:scale>
        <p:origin x="-10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E6CDBF-CC0F-4F66-BC0A-0D2D26D39518}" type="datetimeFigureOut">
              <a:rPr lang="fr-FR" smtClean="0"/>
              <a:t>11/01/2014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B40918-2ADA-46E3-8345-B9BEC08AF30C}" type="slidenum">
              <a:rPr lang="fr-FR" smtClean="0"/>
              <a:t>‹#›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Imperfect</a:t>
            </a:r>
            <a:r>
              <a:rPr lang="fr-FR" dirty="0" smtClean="0"/>
              <a:t> Test </a:t>
            </a:r>
            <a:r>
              <a:rPr lang="fr-FR" dirty="0" err="1" smtClean="0"/>
              <a:t>Review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French II, </a:t>
            </a:r>
            <a:r>
              <a:rPr lang="fr-FR" dirty="0" err="1" smtClean="0"/>
              <a:t>Chapter</a:t>
            </a:r>
            <a:r>
              <a:rPr lang="fr-FR" dirty="0" smtClean="0"/>
              <a:t> 3</a:t>
            </a:r>
          </a:p>
          <a:p>
            <a:r>
              <a:rPr lang="fr-FR" dirty="0" smtClean="0"/>
              <a:t>Goes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Imperfect</a:t>
            </a:r>
            <a:r>
              <a:rPr lang="fr-FR" dirty="0" smtClean="0"/>
              <a:t> </a:t>
            </a:r>
            <a:r>
              <a:rPr lang="fr-FR" dirty="0" err="1" smtClean="0"/>
              <a:t>handout</a:t>
            </a:r>
            <a:r>
              <a:rPr lang="fr-FR" dirty="0" smtClean="0"/>
              <a:t> pages 99-101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fr-FR" dirty="0" err="1" smtClean="0"/>
              <a:t>Remember</a:t>
            </a:r>
            <a:r>
              <a:rPr lang="fr-FR" dirty="0" smtClean="0"/>
              <a:t> the 3 </a:t>
            </a:r>
            <a:r>
              <a:rPr lang="fr-FR" dirty="0" err="1" smtClean="0"/>
              <a:t>steps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fr-FR" sz="2800" dirty="0" smtClean="0"/>
              <a:t>Put all </a:t>
            </a:r>
            <a:r>
              <a:rPr lang="fr-FR" sz="2800" dirty="0" err="1" smtClean="0"/>
              <a:t>verbs</a:t>
            </a:r>
            <a:r>
              <a:rPr lang="fr-FR" sz="2800" dirty="0" smtClean="0"/>
              <a:t> in the </a:t>
            </a:r>
            <a:r>
              <a:rPr lang="fr-FR" sz="2800" dirty="0" err="1" smtClean="0"/>
              <a:t>present</a:t>
            </a:r>
            <a:r>
              <a:rPr lang="fr-FR" sz="2800" dirty="0" smtClean="0"/>
              <a:t> </a:t>
            </a:r>
            <a:r>
              <a:rPr lang="fr-FR" sz="2800" dirty="0" err="1" smtClean="0"/>
              <a:t>tense</a:t>
            </a:r>
            <a:r>
              <a:rPr lang="fr-FR" sz="2800" dirty="0" smtClean="0"/>
              <a:t> NOUS </a:t>
            </a:r>
            <a:r>
              <a:rPr lang="fr-FR" sz="2800" dirty="0" err="1" smtClean="0"/>
              <a:t>form</a:t>
            </a:r>
            <a:r>
              <a:rPr lang="fr-FR" sz="2800" dirty="0" smtClean="0"/>
              <a:t> </a:t>
            </a:r>
            <a:r>
              <a:rPr lang="fr-FR" sz="2800" dirty="0" err="1" smtClean="0"/>
              <a:t>only</a:t>
            </a:r>
            <a:r>
              <a:rPr lang="fr-FR" sz="2800" dirty="0" smtClean="0"/>
              <a:t> exception </a:t>
            </a:r>
            <a:r>
              <a:rPr lang="fr-FR" sz="2800" dirty="0" err="1" smtClean="0"/>
              <a:t>is</a:t>
            </a:r>
            <a:r>
              <a:rPr lang="fr-FR" sz="2800" dirty="0" smtClean="0"/>
              <a:t> être </a:t>
            </a:r>
            <a:r>
              <a:rPr lang="fr-FR" sz="2800" dirty="0" err="1" smtClean="0"/>
              <a:t>which</a:t>
            </a:r>
            <a:r>
              <a:rPr lang="fr-FR" sz="2800" dirty="0" smtClean="0"/>
              <a:t> base </a:t>
            </a:r>
            <a:r>
              <a:rPr lang="fr-FR" sz="2800" dirty="0" err="1" smtClean="0"/>
              <a:t>form</a:t>
            </a:r>
            <a:r>
              <a:rPr lang="fr-FR" sz="2800" dirty="0" smtClean="0"/>
              <a:t> in </a:t>
            </a:r>
            <a:r>
              <a:rPr lang="fr-FR" sz="2800" dirty="0" err="1" smtClean="0"/>
              <a:t>Imperfect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ET. </a:t>
            </a:r>
          </a:p>
          <a:p>
            <a:pPr lvl="1"/>
            <a:r>
              <a:rPr lang="fr-FR" sz="2800" dirty="0" smtClean="0"/>
              <a:t>Voulons, étudions, avons, croyons, disons, etc.</a:t>
            </a:r>
            <a:endParaRPr lang="fr-FR" sz="2800" dirty="0" smtClean="0"/>
          </a:p>
          <a:p>
            <a:pPr lvl="1"/>
            <a:r>
              <a:rPr lang="fr-FR" sz="2800" dirty="0" err="1" smtClean="0"/>
              <a:t>Take</a:t>
            </a:r>
            <a:r>
              <a:rPr lang="fr-FR" sz="2800" dirty="0" smtClean="0"/>
              <a:t> off the ONS</a:t>
            </a:r>
          </a:p>
          <a:p>
            <a:pPr lvl="1"/>
            <a:r>
              <a:rPr lang="fr-FR" sz="2800" dirty="0" smtClean="0"/>
              <a:t>Voulons=</a:t>
            </a:r>
            <a:r>
              <a:rPr lang="fr-FR" sz="2800" dirty="0" err="1" smtClean="0"/>
              <a:t>voul</a:t>
            </a:r>
            <a:r>
              <a:rPr lang="fr-FR" sz="2800" dirty="0" smtClean="0"/>
              <a:t>/</a:t>
            </a:r>
            <a:r>
              <a:rPr lang="fr-FR" sz="2800" dirty="0" err="1" smtClean="0"/>
              <a:t>etudions</a:t>
            </a:r>
            <a:r>
              <a:rPr lang="fr-FR" sz="2800" dirty="0" smtClean="0"/>
              <a:t> =</a:t>
            </a:r>
            <a:r>
              <a:rPr lang="fr-FR" sz="2800" dirty="0" err="1" smtClean="0"/>
              <a:t>etudi</a:t>
            </a:r>
            <a:r>
              <a:rPr lang="fr-FR" sz="2800" dirty="0" smtClean="0"/>
              <a:t>/ avons=av</a:t>
            </a:r>
          </a:p>
          <a:p>
            <a:pPr lvl="1"/>
            <a:r>
              <a:rPr lang="fr-FR" sz="2800" dirty="0" smtClean="0"/>
              <a:t>THEN ADD THESE ENDINGS</a:t>
            </a:r>
          </a:p>
          <a:p>
            <a:pPr lvl="1">
              <a:buNone/>
            </a:pPr>
            <a:endParaRPr lang="fr-FR" sz="2800" dirty="0" smtClean="0"/>
          </a:p>
          <a:p>
            <a:pPr lvl="1"/>
            <a:endParaRPr lang="fr-FR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953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Je      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Nous      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Tu     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Vous       IEZ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Il/elle/on</a:t>
                      </a:r>
                      <a:r>
                        <a:rPr lang="fr-FR" baseline="0" dirty="0" smtClean="0"/>
                        <a:t>     AIT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Ils/elles     AIENT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8777" y="6248400"/>
            <a:ext cx="877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Notice </a:t>
            </a:r>
            <a:r>
              <a:rPr lang="fr-FR" b="1" dirty="0" err="1" smtClean="0"/>
              <a:t>that</a:t>
            </a:r>
            <a:r>
              <a:rPr lang="fr-FR" b="1" dirty="0" smtClean="0"/>
              <a:t> </a:t>
            </a:r>
            <a:r>
              <a:rPr lang="fr-FR" b="1" dirty="0" err="1" smtClean="0"/>
              <a:t>these</a:t>
            </a:r>
            <a:r>
              <a:rPr lang="fr-FR" b="1" dirty="0" smtClean="0"/>
              <a:t> </a:t>
            </a:r>
            <a:r>
              <a:rPr lang="fr-FR" b="1" dirty="0" err="1" smtClean="0"/>
              <a:t>endings</a:t>
            </a:r>
            <a:r>
              <a:rPr lang="fr-FR" b="1" dirty="0"/>
              <a:t> </a:t>
            </a:r>
            <a:r>
              <a:rPr lang="fr-FR" b="1" dirty="0" err="1" smtClean="0"/>
              <a:t>form</a:t>
            </a:r>
            <a:r>
              <a:rPr lang="fr-FR" b="1" dirty="0" smtClean="0"/>
              <a:t> a boot. The je, tu, il, ils </a:t>
            </a:r>
            <a:r>
              <a:rPr lang="fr-FR" b="1" dirty="0" err="1" smtClean="0"/>
              <a:t>forms</a:t>
            </a:r>
            <a:r>
              <a:rPr lang="fr-FR" b="1" dirty="0" smtClean="0"/>
              <a:t> all </a:t>
            </a:r>
            <a:r>
              <a:rPr lang="fr-FR" b="1" dirty="0" err="1" smtClean="0"/>
              <a:t>start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« AI ».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Let’s</a:t>
            </a:r>
            <a:r>
              <a:rPr lang="fr-FR" dirty="0" smtClean="0"/>
              <a:t> Practice: </a:t>
            </a:r>
            <a:r>
              <a:rPr lang="fr-FR" dirty="0" err="1" smtClean="0"/>
              <a:t>Follow</a:t>
            </a:r>
            <a:r>
              <a:rPr lang="fr-FR" dirty="0" smtClean="0"/>
              <a:t> </a:t>
            </a:r>
            <a:r>
              <a:rPr lang="fr-FR" dirty="0" err="1" smtClean="0"/>
              <a:t>along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handout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Qu’en-ce que vous __________.(étudier) </a:t>
            </a:r>
            <a:r>
              <a:rPr lang="fr-FR" dirty="0" smtClean="0">
                <a:solidFill>
                  <a:srgbClr val="FF0000"/>
                </a:solidFill>
              </a:rPr>
              <a:t>étudions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Ils n’en </a:t>
            </a:r>
            <a:r>
              <a:rPr lang="fr-FR" dirty="0" err="1" smtClean="0"/>
              <a:t>___________rien</a:t>
            </a:r>
            <a:r>
              <a:rPr lang="fr-FR" dirty="0" smtClean="0"/>
              <a:t>. (savoir) </a:t>
            </a:r>
            <a:r>
              <a:rPr lang="fr-FR" dirty="0" smtClean="0">
                <a:solidFill>
                  <a:srgbClr val="FF0000"/>
                </a:solidFill>
              </a:rPr>
              <a:t>savons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Nous ____________ sur le point de partir. (être)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00B050"/>
                </a:solidFill>
              </a:rPr>
              <a:t>et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La </a:t>
            </a:r>
            <a:r>
              <a:rPr lang="fr-FR" dirty="0" err="1" smtClean="0"/>
              <a:t>caissiere</a:t>
            </a:r>
            <a:r>
              <a:rPr lang="fr-FR" dirty="0" smtClean="0"/>
              <a:t> me ____________ la monnaie (rendre) </a:t>
            </a:r>
            <a:r>
              <a:rPr lang="fr-FR" dirty="0" smtClean="0">
                <a:solidFill>
                  <a:srgbClr val="FF0000"/>
                </a:solidFill>
              </a:rPr>
              <a:t>rendons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Ils ___________ de grands yeux (ouvrir) </a:t>
            </a:r>
            <a:r>
              <a:rPr lang="fr-FR" dirty="0" smtClean="0">
                <a:solidFill>
                  <a:srgbClr val="FF0000"/>
                </a:solidFill>
              </a:rPr>
              <a:t>ouvrons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Pourquoi ___________ -tu? (rire)</a:t>
            </a:r>
            <a:r>
              <a:rPr lang="fr-FR" dirty="0" smtClean="0">
                <a:solidFill>
                  <a:srgbClr val="FF0000"/>
                </a:solidFill>
              </a:rPr>
              <a:t> rions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Est-ce que vous </a:t>
            </a:r>
            <a:r>
              <a:rPr lang="fr-FR" dirty="0" err="1" smtClean="0"/>
              <a:t>___________de</a:t>
            </a:r>
            <a:r>
              <a:rPr lang="fr-FR" dirty="0" smtClean="0"/>
              <a:t> votre mieux? (faire) </a:t>
            </a:r>
            <a:r>
              <a:rPr lang="fr-FR" dirty="0" smtClean="0">
                <a:solidFill>
                  <a:srgbClr val="FF0000"/>
                </a:solidFill>
              </a:rPr>
              <a:t>faisons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_____________ un nouveau magasin. (bâtir) </a:t>
            </a:r>
            <a:r>
              <a:rPr lang="fr-FR" dirty="0" err="1" smtClean="0">
                <a:solidFill>
                  <a:srgbClr val="FF0000"/>
                </a:solidFill>
              </a:rPr>
              <a:t>batissons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Elle _________ un mot de remerciement. (écrire) </a:t>
            </a:r>
            <a:r>
              <a:rPr lang="fr-FR" dirty="0" err="1" smtClean="0">
                <a:solidFill>
                  <a:srgbClr val="FF0000"/>
                </a:solidFill>
              </a:rPr>
              <a:t>ecrivons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J’ __________ bien la planche a voile. (aimer) </a:t>
            </a:r>
            <a:r>
              <a:rPr lang="fr-FR" dirty="0" smtClean="0">
                <a:solidFill>
                  <a:srgbClr val="FF0000"/>
                </a:solidFill>
              </a:rPr>
              <a:t>aimons</a:t>
            </a:r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8674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fr-FR" dirty="0" smtClean="0"/>
              <a:t>11. Le soleil _____________ a travers les nuages. (briller) </a:t>
            </a:r>
            <a:r>
              <a:rPr lang="fr-FR" dirty="0" smtClean="0">
                <a:solidFill>
                  <a:srgbClr val="FF0000"/>
                </a:solidFill>
              </a:rPr>
              <a:t>brillons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12. Ils ______________ fatigues de marcher. (être) </a:t>
            </a:r>
            <a:r>
              <a:rPr lang="fr-FR" dirty="0" smtClean="0">
                <a:solidFill>
                  <a:srgbClr val="FF0000"/>
                </a:solidFill>
              </a:rPr>
              <a:t>et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13. Je ______________ les feuilles. (ratisser) </a:t>
            </a:r>
            <a:r>
              <a:rPr lang="fr-FR" dirty="0" smtClean="0">
                <a:solidFill>
                  <a:srgbClr val="FF0000"/>
                </a:solidFill>
              </a:rPr>
              <a:t>ratissons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14. Qu’est-ce tu _______? (lire) </a:t>
            </a:r>
            <a:r>
              <a:rPr lang="fr-FR" dirty="0" smtClean="0">
                <a:solidFill>
                  <a:srgbClr val="FF0000"/>
                </a:solidFill>
              </a:rPr>
              <a:t>lisons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15. Est-ce que vous _____________ au père Noel? (croire) </a:t>
            </a:r>
            <a:r>
              <a:rPr lang="fr-FR" dirty="0" smtClean="0">
                <a:solidFill>
                  <a:srgbClr val="FF0000"/>
                </a:solidFill>
              </a:rPr>
              <a:t>croyons</a:t>
            </a:r>
            <a:endParaRPr lang="fr-FR" dirty="0" smtClean="0"/>
          </a:p>
          <a:p>
            <a:pPr marL="514350" indent="-514350">
              <a:buNone/>
            </a:pPr>
            <a:r>
              <a:rPr lang="fr-FR" dirty="0" smtClean="0"/>
              <a:t>16. J’ __________ une faim de loup. (avoir) </a:t>
            </a:r>
            <a:r>
              <a:rPr lang="fr-FR" dirty="0" smtClean="0">
                <a:solidFill>
                  <a:srgbClr val="FF0000"/>
                </a:solidFill>
              </a:rPr>
              <a:t>avons</a:t>
            </a:r>
          </a:p>
          <a:p>
            <a:pPr marL="514350" indent="-514350">
              <a:buNone/>
            </a:pPr>
            <a:r>
              <a:rPr lang="fr-FR" dirty="0" smtClean="0"/>
              <a:t>17. Nous ______________________ </a:t>
            </a:r>
            <a:r>
              <a:rPr lang="fr-FR" dirty="0" err="1" smtClean="0"/>
              <a:t>patir</a:t>
            </a:r>
            <a:r>
              <a:rPr lang="fr-FR" dirty="0" smtClean="0"/>
              <a:t>. (vouloir) </a:t>
            </a:r>
            <a:r>
              <a:rPr lang="fr-FR" dirty="0" smtClean="0">
                <a:solidFill>
                  <a:srgbClr val="FF0000"/>
                </a:solidFill>
              </a:rPr>
              <a:t>voulons</a:t>
            </a:r>
          </a:p>
          <a:p>
            <a:pPr marL="514350" indent="-514350">
              <a:buNone/>
            </a:pPr>
            <a:r>
              <a:rPr lang="fr-FR" dirty="0" smtClean="0"/>
              <a:t>18. Est-ce vous ______________ le chien. (sortir) </a:t>
            </a:r>
            <a:r>
              <a:rPr lang="fr-FR" dirty="0" smtClean="0">
                <a:solidFill>
                  <a:srgbClr val="FF0000"/>
                </a:solidFill>
              </a:rPr>
              <a:t>sortons</a:t>
            </a:r>
          </a:p>
          <a:p>
            <a:pPr marL="514350" indent="-514350">
              <a:buNone/>
            </a:pPr>
            <a:r>
              <a:rPr lang="fr-FR" dirty="0" smtClean="0"/>
              <a:t>19. Je _____________ toujours l’avion. (prendre) </a:t>
            </a:r>
            <a:r>
              <a:rPr lang="fr-FR" dirty="0" smtClean="0">
                <a:solidFill>
                  <a:srgbClr val="FF0000"/>
                </a:solidFill>
              </a:rPr>
              <a:t>prenons</a:t>
            </a:r>
          </a:p>
          <a:p>
            <a:pPr marL="514350" indent="-514350">
              <a:buNone/>
            </a:pPr>
            <a:r>
              <a:rPr lang="fr-FR" dirty="0" smtClean="0"/>
              <a:t>20. Il ____________ toujours la </a:t>
            </a:r>
            <a:r>
              <a:rPr lang="fr-FR" dirty="0" err="1" smtClean="0"/>
              <a:t>verite</a:t>
            </a:r>
            <a:r>
              <a:rPr lang="fr-FR" dirty="0" smtClean="0"/>
              <a:t> (dire) </a:t>
            </a:r>
            <a:r>
              <a:rPr lang="fr-FR" dirty="0" smtClean="0">
                <a:solidFill>
                  <a:srgbClr val="FF0000"/>
                </a:solidFill>
              </a:rPr>
              <a:t>disons</a:t>
            </a:r>
          </a:p>
          <a:p>
            <a:pPr marL="514350" indent="-514350">
              <a:buNone/>
            </a:pPr>
            <a:r>
              <a:rPr lang="fr-FR" dirty="0" smtClean="0"/>
              <a:t>21. Nous ________________</a:t>
            </a:r>
            <a:r>
              <a:rPr lang="fr-FR" dirty="0" smtClean="0"/>
              <a:t> </a:t>
            </a:r>
            <a:r>
              <a:rPr lang="fr-FR" dirty="0" smtClean="0"/>
              <a:t>le repas. (finir) </a:t>
            </a:r>
            <a:r>
              <a:rPr lang="fr-FR" dirty="0" smtClean="0">
                <a:solidFill>
                  <a:srgbClr val="FF0000"/>
                </a:solidFill>
              </a:rPr>
              <a:t>finissons</a:t>
            </a:r>
          </a:p>
          <a:p>
            <a:pPr marL="514350" indent="-514350">
              <a:buNone/>
            </a:pPr>
            <a:r>
              <a:rPr lang="fr-FR" dirty="0" smtClean="0"/>
              <a:t>22. J’__________________ mal aux dents (avoir) </a:t>
            </a:r>
            <a:r>
              <a:rPr lang="fr-FR" dirty="0" smtClean="0">
                <a:solidFill>
                  <a:srgbClr val="FF0000"/>
                </a:solidFill>
              </a:rPr>
              <a:t>avons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39312"/>
          </a:xfrm>
        </p:spPr>
        <p:txBody>
          <a:bodyPr>
            <a:normAutofit/>
          </a:bodyPr>
          <a:lstStyle/>
          <a:p>
            <a:r>
              <a:rPr lang="fr-FR" dirty="0" err="1" smtClean="0"/>
              <a:t>Work</a:t>
            </a:r>
            <a:r>
              <a:rPr lang="fr-FR" dirty="0" smtClean="0"/>
              <a:t> on page 100 in </a:t>
            </a:r>
            <a:r>
              <a:rPr lang="fr-FR" dirty="0" err="1" smtClean="0"/>
              <a:t>small</a:t>
            </a:r>
            <a:r>
              <a:rPr lang="fr-FR" dirty="0" smtClean="0"/>
              <a:t> groups.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go over </a:t>
            </a:r>
            <a:r>
              <a:rPr lang="fr-FR" dirty="0" err="1" smtClean="0"/>
              <a:t>answers</a:t>
            </a:r>
            <a:r>
              <a:rPr lang="fr-FR" dirty="0" smtClean="0"/>
              <a:t> </a:t>
            </a:r>
            <a:r>
              <a:rPr lang="fr-FR" dirty="0" err="1" smtClean="0"/>
              <a:t>together</a:t>
            </a:r>
            <a:r>
              <a:rPr lang="fr-FR" dirty="0" smtClean="0"/>
              <a:t> in a few minutes.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fr-FR" dirty="0" smtClean="0"/>
              <a:t>Page 101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59"/>
          <a:ext cx="8229600" cy="4618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43200"/>
                <a:gridCol w="2743200"/>
                <a:gridCol w="2743200"/>
              </a:tblGrid>
              <a:tr h="65972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D’habitude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Heir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Aujourd’hui</a:t>
                      </a:r>
                      <a:endParaRPr lang="fr-FR" dirty="0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1. On lavait la vaisselle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2.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As-tu étudie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3.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Je mange du pain </a:t>
                      </a:r>
                      <a:endParaRPr lang="fr-FR" dirty="0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4.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Nous avons</a:t>
                      </a:r>
                      <a:r>
                        <a:rPr lang="fr-FR" baseline="0" dirty="0" smtClean="0"/>
                        <a:t> du travailler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5. Marie écoutait les disques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6.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Vous allez au jardin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fr-FR" dirty="0" smtClean="0"/>
              <a:t>Page 101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59"/>
          <a:ext cx="8229600" cy="4618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43200"/>
                <a:gridCol w="2743200"/>
                <a:gridCol w="2743200"/>
              </a:tblGrid>
              <a:tr h="65972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D’habitude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Heir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Aujourd’hui</a:t>
                      </a:r>
                      <a:endParaRPr lang="fr-FR" dirty="0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7.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Ils ont reçu</a:t>
                      </a:r>
                      <a:r>
                        <a:rPr lang="fr-FR" baseline="0" dirty="0" smtClean="0"/>
                        <a:t> la lettre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8.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Il faut </a:t>
                      </a:r>
                      <a:r>
                        <a:rPr lang="fr-FR" dirty="0" err="1" smtClean="0"/>
                        <a:t>etudier</a:t>
                      </a:r>
                      <a:endParaRPr lang="fr-FR" dirty="0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9. Que lisais-tu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10.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Elle a achète du beurre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11.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Ils</a:t>
                      </a:r>
                      <a:r>
                        <a:rPr lang="fr-FR" baseline="0" dirty="0" smtClean="0"/>
                        <a:t> peuvent venir</a:t>
                      </a:r>
                      <a:endParaRPr lang="fr-FR" dirty="0"/>
                    </a:p>
                  </a:txBody>
                  <a:tcPr/>
                </a:tc>
              </a:tr>
              <a:tr h="659720">
                <a:tc>
                  <a:txBody>
                    <a:bodyPr/>
                    <a:lstStyle/>
                    <a:p>
                      <a:r>
                        <a:rPr lang="fr-FR" dirty="0" smtClean="0"/>
                        <a:t>12. J’attendais ta</a:t>
                      </a:r>
                      <a:r>
                        <a:rPr lang="fr-FR" baseline="0" dirty="0" smtClean="0"/>
                        <a:t> réponse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D’habitude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Aujourd’hui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13.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Nous</a:t>
                      </a:r>
                      <a:r>
                        <a:rPr lang="fr-FR" baseline="0" dirty="0" smtClean="0"/>
                        <a:t> avons fini les devoirs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14. Savais-tu la date?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15.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Je vois mes amis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466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Imperfect Test Review</vt:lpstr>
      <vt:lpstr>Remember the 3 steps</vt:lpstr>
      <vt:lpstr>Let’s Practice: Follow along with your handout.</vt:lpstr>
      <vt:lpstr>Slide 4</vt:lpstr>
      <vt:lpstr>Work on page 100 in small groups. We will go over answers together in a few minutes. </vt:lpstr>
      <vt:lpstr>Page 101</vt:lpstr>
      <vt:lpstr>Page 101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Test Review</dc:title>
  <dc:creator>LCSD</dc:creator>
  <cp:lastModifiedBy>LCSD</cp:lastModifiedBy>
  <cp:revision>1</cp:revision>
  <dcterms:created xsi:type="dcterms:W3CDTF">2014-01-11T16:14:01Z</dcterms:created>
  <dcterms:modified xsi:type="dcterms:W3CDTF">2014-01-11T17:27:54Z</dcterms:modified>
</cp:coreProperties>
</file>