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66" r:id="rId3"/>
    <p:sldId id="261" r:id="rId4"/>
    <p:sldId id="267" r:id="rId5"/>
    <p:sldId id="262" r:id="rId6"/>
    <p:sldId id="268" r:id="rId7"/>
    <p:sldId id="269" r:id="rId8"/>
    <p:sldId id="270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05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2813478-5039-4FA4-8787-6D5E6AD76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4"/>
              <p:cNvSpPr>
                <a:spLocks/>
              </p:cNvSpPr>
              <p:nvPr/>
            </p:nvSpPr>
            <p:spPr bwMode="ltGray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5"/>
              <p:cNvSpPr>
                <a:spLocks/>
              </p:cNvSpPr>
              <p:nvPr/>
            </p:nvSpPr>
            <p:spPr bwMode="ltGray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7"/>
              <p:cNvSpPr>
                <a:spLocks/>
              </p:cNvSpPr>
              <p:nvPr/>
            </p:nvSpPr>
            <p:spPr bwMode="ltGray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ltGray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0"/>
                <p:cNvSpPr>
                  <a:spLocks/>
                </p:cNvSpPr>
                <p:nvPr/>
              </p:nvSpPr>
              <p:spPr bwMode="ltGray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Freeform 11"/>
                <p:cNvSpPr>
                  <a:spLocks/>
                </p:cNvSpPr>
                <p:nvPr/>
              </p:nvSpPr>
              <p:spPr bwMode="ltGray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Freeform 12"/>
                <p:cNvSpPr>
                  <a:spLocks/>
                </p:cNvSpPr>
                <p:nvPr/>
              </p:nvSpPr>
              <p:spPr bwMode="ltGray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Freeform 13"/>
                <p:cNvSpPr>
                  <a:spLocks/>
                </p:cNvSpPr>
                <p:nvPr/>
              </p:nvSpPr>
              <p:spPr bwMode="ltGray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4"/>
                <p:cNvSpPr>
                  <a:spLocks noChangeShapeType="1"/>
                </p:cNvSpPr>
                <p:nvPr/>
              </p:nvSpPr>
              <p:spPr bwMode="ltGray">
                <a:xfrm flipV="1">
                  <a:off x="2020" y="1124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Freeform 15"/>
                <p:cNvSpPr>
                  <a:spLocks/>
                </p:cNvSpPr>
                <p:nvPr/>
              </p:nvSpPr>
              <p:spPr bwMode="ltGray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Freeform 16"/>
                <p:cNvSpPr>
                  <a:spLocks/>
                </p:cNvSpPr>
                <p:nvPr/>
              </p:nvSpPr>
              <p:spPr bwMode="ltGray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Freeform 17"/>
                <p:cNvSpPr>
                  <a:spLocks/>
                </p:cNvSpPr>
                <p:nvPr/>
              </p:nvSpPr>
              <p:spPr bwMode="ltGray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Freeform 18"/>
                <p:cNvSpPr>
                  <a:spLocks/>
                </p:cNvSpPr>
                <p:nvPr/>
              </p:nvSpPr>
              <p:spPr bwMode="ltGray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Freeform 19"/>
                <p:cNvSpPr>
                  <a:spLocks/>
                </p:cNvSpPr>
                <p:nvPr/>
              </p:nvSpPr>
              <p:spPr bwMode="ltGray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20"/>
                <p:cNvSpPr>
                  <a:spLocks/>
                </p:cNvSpPr>
                <p:nvPr/>
              </p:nvSpPr>
              <p:spPr bwMode="ltGray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21"/>
                <p:cNvSpPr>
                  <a:spLocks/>
                </p:cNvSpPr>
                <p:nvPr/>
              </p:nvSpPr>
              <p:spPr bwMode="ltGray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22"/>
                <p:cNvSpPr>
                  <a:spLocks/>
                </p:cNvSpPr>
                <p:nvPr/>
              </p:nvSpPr>
              <p:spPr bwMode="ltGray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23"/>
                <p:cNvSpPr>
                  <a:spLocks/>
                </p:cNvSpPr>
                <p:nvPr/>
              </p:nvSpPr>
              <p:spPr bwMode="ltGray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24"/>
                <p:cNvSpPr>
                  <a:spLocks/>
                </p:cNvSpPr>
                <p:nvPr/>
              </p:nvSpPr>
              <p:spPr bwMode="ltGray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25"/>
                <p:cNvSpPr>
                  <a:spLocks/>
                </p:cNvSpPr>
                <p:nvPr/>
              </p:nvSpPr>
              <p:spPr bwMode="ltGray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26"/>
                <p:cNvSpPr>
                  <a:spLocks/>
                </p:cNvSpPr>
                <p:nvPr/>
              </p:nvSpPr>
              <p:spPr bwMode="ltGray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27"/>
                <p:cNvSpPr>
                  <a:spLocks/>
                </p:cNvSpPr>
                <p:nvPr/>
              </p:nvSpPr>
              <p:spPr bwMode="ltGray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" name="Freeform 29"/>
              <p:cNvSpPr>
                <a:spLocks/>
              </p:cNvSpPr>
              <p:nvPr/>
            </p:nvSpPr>
            <p:spPr bwMode="ltGray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ltGray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ltGray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2"/>
              <p:cNvSpPr>
                <a:spLocks/>
              </p:cNvSpPr>
              <p:nvPr/>
            </p:nvSpPr>
            <p:spPr bwMode="ltGray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33"/>
              <p:cNvSpPr>
                <a:spLocks noChangeShapeType="1"/>
              </p:cNvSpPr>
              <p:nvPr/>
            </p:nvSpPr>
            <p:spPr bwMode="ltGray">
              <a:xfrm flipV="1">
                <a:off x="1968" y="1165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34"/>
              <p:cNvSpPr>
                <a:spLocks/>
              </p:cNvSpPr>
              <p:nvPr/>
            </p:nvSpPr>
            <p:spPr bwMode="ltGray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35"/>
              <p:cNvSpPr>
                <a:spLocks/>
              </p:cNvSpPr>
              <p:nvPr/>
            </p:nvSpPr>
            <p:spPr bwMode="ltGray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36"/>
              <p:cNvSpPr>
                <a:spLocks/>
              </p:cNvSpPr>
              <p:nvPr/>
            </p:nvSpPr>
            <p:spPr bwMode="ltGray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37"/>
              <p:cNvSpPr>
                <a:spLocks/>
              </p:cNvSpPr>
              <p:nvPr/>
            </p:nvSpPr>
            <p:spPr bwMode="ltGray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38"/>
              <p:cNvSpPr>
                <a:spLocks/>
              </p:cNvSpPr>
              <p:nvPr/>
            </p:nvSpPr>
            <p:spPr bwMode="ltGray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39"/>
              <p:cNvSpPr>
                <a:spLocks/>
              </p:cNvSpPr>
              <p:nvPr/>
            </p:nvSpPr>
            <p:spPr bwMode="ltGray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0"/>
              <p:cNvSpPr>
                <a:spLocks/>
              </p:cNvSpPr>
              <p:nvPr/>
            </p:nvSpPr>
            <p:spPr bwMode="ltGray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1"/>
              <p:cNvSpPr>
                <a:spLocks/>
              </p:cNvSpPr>
              <p:nvPr/>
            </p:nvSpPr>
            <p:spPr bwMode="ltGray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2"/>
              <p:cNvSpPr>
                <a:spLocks/>
              </p:cNvSpPr>
              <p:nvPr/>
            </p:nvSpPr>
            <p:spPr bwMode="ltGray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43"/>
              <p:cNvSpPr>
                <a:spLocks/>
              </p:cNvSpPr>
              <p:nvPr/>
            </p:nvSpPr>
            <p:spPr bwMode="ltGray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4"/>
              <p:cNvSpPr>
                <a:spLocks/>
              </p:cNvSpPr>
              <p:nvPr/>
            </p:nvSpPr>
            <p:spPr bwMode="ltGray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5"/>
              <p:cNvSpPr>
                <a:spLocks/>
              </p:cNvSpPr>
              <p:nvPr/>
            </p:nvSpPr>
            <p:spPr bwMode="ltGray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6"/>
              <p:cNvSpPr>
                <a:spLocks/>
              </p:cNvSpPr>
              <p:nvPr/>
            </p:nvSpPr>
            <p:spPr bwMode="ltGray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97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E36CD8-646C-4C9C-82E1-357F05107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FC09-F94F-435B-873F-EE9A434B5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5E97A-C194-4AD5-91CF-966CA2470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685B-2768-414E-AEFD-E57FE1DD4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E08C0-F6FB-477C-B5B0-FE26FA59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7BE6-2E6B-4B92-AB8B-72904825B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3B8F-D105-4AAE-AFA1-637BD658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F36F-28CC-4781-BCE9-0B152EE1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319B-1445-403D-B5D8-AC78BBF0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A4125-CFCD-4760-ADFC-9988A59A0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4C4F7-8BAE-4AA6-89CB-7934B3B4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5CC3-BCC2-43DC-A591-1BD11F87E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41E0-A59E-4942-9F1E-EEA2CF4C4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8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4" name="Group 6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5" name="Group 9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6" name="Group 47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1277" name="Group 28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ltGray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ltGray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ltGray">
                <a:xfrm flipV="1">
                  <a:off x="2020" y="308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ltGray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ltGray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ltGray">
              <a:xfrm flipV="1">
                <a:off x="1968" y="349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ltGray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ltGray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ltGray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ltGray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ltGray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ltGray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ltGray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ltGray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ltGray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ltGray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73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3F72813D-EF2B-47E2-A1CD-00B0288F3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audio" Target="../media/audio12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audio" Target="../media/audio13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1.wav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audio" Target="../media/audio11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 PRONOMS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Je</a:t>
            </a:r>
          </a:p>
          <a:p>
            <a:r>
              <a:rPr lang="en-US" smtClean="0"/>
              <a:t>Tu</a:t>
            </a:r>
          </a:p>
          <a:p>
            <a:r>
              <a:rPr lang="en-US" smtClean="0"/>
              <a:t>Nous</a:t>
            </a:r>
          </a:p>
          <a:p>
            <a:r>
              <a:rPr lang="en-US" smtClean="0"/>
              <a:t>vous</a:t>
            </a:r>
          </a:p>
          <a:p>
            <a:r>
              <a:rPr lang="en-US" smtClean="0"/>
              <a:t>Il</a:t>
            </a:r>
          </a:p>
          <a:p>
            <a:r>
              <a:rPr lang="en-US" smtClean="0"/>
              <a:t>Elle</a:t>
            </a:r>
          </a:p>
          <a:p>
            <a:r>
              <a:rPr lang="en-US" smtClean="0"/>
              <a:t>Ils</a:t>
            </a:r>
          </a:p>
          <a:p>
            <a:r>
              <a:rPr lang="en-US" smtClean="0"/>
              <a:t>elles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Me m’</a:t>
            </a:r>
          </a:p>
          <a:p>
            <a:r>
              <a:rPr lang="en-US" smtClean="0"/>
              <a:t>Te t’</a:t>
            </a:r>
          </a:p>
          <a:p>
            <a:r>
              <a:rPr lang="en-US" smtClean="0"/>
              <a:t>Nous</a:t>
            </a:r>
          </a:p>
          <a:p>
            <a:r>
              <a:rPr lang="en-US" smtClean="0"/>
              <a:t>Vous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 voiture</a:t>
            </a:r>
          </a:p>
        </p:txBody>
      </p:sp>
      <p:graphicFrame>
        <p:nvGraphicFramePr>
          <p:cNvPr id="9218" name="Object 3"/>
          <p:cNvGraphicFramePr>
            <a:graphicFrameLocks/>
          </p:cNvGraphicFramePr>
          <p:nvPr/>
        </p:nvGraphicFramePr>
        <p:xfrm>
          <a:off x="685800" y="3843338"/>
          <a:ext cx="3803650" cy="992187"/>
        </p:xfrm>
        <a:graphic>
          <a:graphicData uri="http://schemas.openxmlformats.org/presentationml/2006/ole">
            <p:oleObj spid="_x0000_s9218" name="ClipArt" r:id="rId6" imgW="3803400" imgH="992160" progId="">
              <p:embed/>
            </p:oleObj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2800" smtClean="0"/>
              <a:t>Je regarde la voiture.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la</a:t>
            </a:r>
            <a:r>
              <a:rPr lang="en-US" sz="2800" smtClean="0"/>
              <a:t> regarde.</a:t>
            </a:r>
          </a:p>
          <a:p>
            <a:r>
              <a:rPr lang="en-US" sz="2800" smtClean="0"/>
              <a:t>Je conduis la voiture.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la</a:t>
            </a:r>
            <a:r>
              <a:rPr lang="en-US" sz="2800" smtClean="0"/>
              <a:t> conduis.</a:t>
            </a:r>
          </a:p>
          <a:p>
            <a:r>
              <a:rPr lang="en-US" sz="2800" smtClean="0"/>
              <a:t>J’aime la voiture.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</a:t>
            </a:r>
            <a:r>
              <a:rPr lang="en-US" sz="2800" smtClean="0"/>
              <a:t>’aime</a:t>
            </a:r>
          </a:p>
        </p:txBody>
      </p:sp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 lunettes</a:t>
            </a:r>
          </a:p>
        </p:txBody>
      </p:sp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685800" y="2768600"/>
          <a:ext cx="3803650" cy="3143250"/>
        </p:xfrm>
        <a:graphic>
          <a:graphicData uri="http://schemas.openxmlformats.org/presentationml/2006/ole">
            <p:oleObj spid="_x0000_s10242" name="ClipArt" r:id="rId6" imgW="3803400" imgH="3143160" progId="">
              <p:embed/>
            </p:oleObj>
          </a:graphicData>
        </a:graphic>
      </p:graphicFrame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2800" smtClean="0"/>
              <a:t>J’aime les lunettes.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les</a:t>
            </a:r>
            <a:r>
              <a:rPr lang="en-US" sz="2800" smtClean="0"/>
              <a:t> aime.</a:t>
            </a:r>
          </a:p>
          <a:p>
            <a:r>
              <a:rPr lang="en-US" sz="2800" smtClean="0"/>
              <a:t>Je mets les lunettes.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les</a:t>
            </a:r>
            <a:r>
              <a:rPr lang="en-US" sz="2800" smtClean="0"/>
              <a:t> mets.</a:t>
            </a:r>
          </a:p>
        </p:txBody>
      </p:sp>
      <p:graphicFrame>
        <p:nvGraphicFramePr>
          <p:cNvPr id="1024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" y="6624638"/>
          <a:ext cx="227013" cy="227012"/>
        </p:xfrm>
        <a:graphic>
          <a:graphicData uri="http://schemas.openxmlformats.org/presentationml/2006/ole">
            <p:oleObj spid="_x0000_s10243" name="Wave Sound" r:id="rId7" imgW="226800" imgH="226800" progId="Package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André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685800" y="2438400"/>
          <a:ext cx="3803650" cy="3803650"/>
        </p:xfrm>
        <a:graphic>
          <a:graphicData uri="http://schemas.openxmlformats.org/presentationml/2006/ole">
            <p:oleObj spid="_x0000_s1026" name="ClipArt" r:id="rId6" imgW="3803400" imgH="3803400" progId="">
              <p:embed/>
            </p:oleObj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en-US" sz="2800" smtClean="0"/>
          </a:p>
          <a:p>
            <a:pPr>
              <a:buFontTx/>
              <a:buNone/>
            </a:pPr>
            <a:r>
              <a:rPr lang="en-US" sz="2800" smtClean="0"/>
              <a:t>Je regarde André.</a:t>
            </a:r>
          </a:p>
          <a:p>
            <a:pPr>
              <a:buFontTx/>
              <a:buNone/>
            </a:pPr>
            <a:r>
              <a:rPr lang="en-US" sz="2800" smtClean="0"/>
              <a:t>Je           regarde.</a:t>
            </a:r>
          </a:p>
        </p:txBody>
      </p:sp>
      <p:graphicFrame>
        <p:nvGraphicFramePr>
          <p:cNvPr id="4101" name="Object 5"/>
          <p:cNvGraphicFramePr>
            <a:graphicFrameLocks/>
          </p:cNvGraphicFramePr>
          <p:nvPr/>
        </p:nvGraphicFramePr>
        <p:xfrm>
          <a:off x="5257800" y="3373438"/>
          <a:ext cx="531813" cy="358775"/>
        </p:xfrm>
        <a:graphic>
          <a:graphicData uri="http://schemas.openxmlformats.org/presentationml/2006/ole">
            <p:oleObj spid="_x0000_s1027" name="WordArt 2.0" r:id="rId7" imgW="531720" imgH="35856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yipp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yipp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yipp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JEAN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1436688" y="2286000"/>
          <a:ext cx="2301875" cy="4108450"/>
        </p:xfrm>
        <a:graphic>
          <a:graphicData uri="http://schemas.openxmlformats.org/presentationml/2006/ole">
            <p:oleObj spid="_x0000_s2050" name="ClipArt" r:id="rId6" imgW="2301840" imgH="4108320" progId="">
              <p:embed/>
            </p:oleObj>
          </a:graphicData>
        </a:graphic>
      </p:graphicFrame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2800" smtClean="0"/>
              <a:t>Je regarde Jean.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</a:t>
            </a:r>
            <a:r>
              <a:rPr lang="en-US" sz="2800" smtClean="0"/>
              <a:t> regarde.</a:t>
            </a:r>
          </a:p>
          <a:p>
            <a:r>
              <a:rPr lang="en-US" sz="2800" smtClean="0"/>
              <a:t>Je connais Jean.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</a:t>
            </a:r>
            <a:r>
              <a:rPr lang="en-US" sz="2800" smtClean="0"/>
              <a:t> connais.</a:t>
            </a:r>
          </a:p>
          <a:p>
            <a:r>
              <a:rPr lang="en-US" sz="2800" smtClean="0"/>
              <a:t>J’invite Jean.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l’</a:t>
            </a:r>
            <a:r>
              <a:rPr lang="en-US" sz="2800" smtClean="0"/>
              <a:t>invite.</a:t>
            </a:r>
          </a:p>
        </p:txBody>
      </p:sp>
      <p:graphicFrame>
        <p:nvGraphicFramePr>
          <p:cNvPr id="205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438" y="6553200"/>
          <a:ext cx="150812" cy="150813"/>
        </p:xfrm>
        <a:graphic>
          <a:graphicData uri="http://schemas.openxmlformats.org/presentationml/2006/ole">
            <p:oleObj spid="_x0000_s2051" name="Wave Sound" r:id="rId7" imgW="150480" imgH="150480" progId="Package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Annick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Je vois Annick.</a:t>
            </a:r>
          </a:p>
          <a:p>
            <a:pPr>
              <a:buFontTx/>
              <a:buNone/>
            </a:pPr>
            <a:r>
              <a:rPr lang="en-US" sz="2800" smtClean="0"/>
              <a:t>Je          vois.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4648200" y="2298700"/>
          <a:ext cx="3803650" cy="4083050"/>
        </p:xfrm>
        <a:graphic>
          <a:graphicData uri="http://schemas.openxmlformats.org/presentationml/2006/ole">
            <p:oleObj spid="_x0000_s3074" name="ClipArt" r:id="rId7" imgW="3803400" imgH="408276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/>
          </p:cNvGraphicFramePr>
          <p:nvPr/>
        </p:nvGraphicFramePr>
        <p:xfrm>
          <a:off x="1219200" y="2801938"/>
          <a:ext cx="622300" cy="419100"/>
        </p:xfrm>
        <a:graphic>
          <a:graphicData uri="http://schemas.openxmlformats.org/presentationml/2006/ole">
            <p:oleObj spid="_x0000_s3075" name="WordArt 2.0" r:id="rId8" imgW="622080" imgH="41904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eew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eew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igg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Matisse ITC" charset="0"/>
              </a:rPr>
              <a:t>Marie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800" smtClean="0"/>
              <a:t>Je regarde Marie.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la</a:t>
            </a:r>
            <a:r>
              <a:rPr lang="en-US" sz="2800" smtClean="0"/>
              <a:t> regarde.</a:t>
            </a:r>
          </a:p>
          <a:p>
            <a:r>
              <a:rPr lang="en-US" sz="2800" smtClean="0"/>
              <a:t>Je connais Marie.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la</a:t>
            </a:r>
            <a:r>
              <a:rPr lang="en-US" sz="2800" smtClean="0"/>
              <a:t> connais.</a:t>
            </a:r>
          </a:p>
          <a:p>
            <a:r>
              <a:rPr lang="en-US" sz="2800" smtClean="0"/>
              <a:t>J’aime Marie.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</a:t>
            </a:r>
            <a:r>
              <a:rPr lang="en-US" sz="2800" smtClean="0"/>
              <a:t>’aime.</a:t>
            </a:r>
          </a:p>
        </p:txBody>
      </p:sp>
      <p:graphicFrame>
        <p:nvGraphicFramePr>
          <p:cNvPr id="4098" name="Object 4"/>
          <p:cNvGraphicFramePr>
            <a:graphicFrameLocks/>
          </p:cNvGraphicFramePr>
          <p:nvPr/>
        </p:nvGraphicFramePr>
        <p:xfrm>
          <a:off x="4821238" y="2286000"/>
          <a:ext cx="3457575" cy="4108450"/>
        </p:xfrm>
        <a:graphic>
          <a:graphicData uri="http://schemas.openxmlformats.org/presentationml/2006/ole">
            <p:oleObj spid="_x0000_s4098" name="ClipArt" r:id="rId6" imgW="3457440" imgH="410832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/>
          </p:cNvGraphicFramePr>
          <p:nvPr/>
        </p:nvGraphicFramePr>
        <p:xfrm>
          <a:off x="685800" y="3122613"/>
          <a:ext cx="3803650" cy="2435225"/>
        </p:xfrm>
        <a:graphic>
          <a:graphicData uri="http://schemas.openxmlformats.org/presentationml/2006/ole">
            <p:oleObj spid="_x0000_s5122" name="ClipArt" r:id="rId7" imgW="3803400" imgH="2435040" progId="">
              <p:embed/>
            </p:oleObj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Je connais les hommes.</a:t>
            </a:r>
          </a:p>
          <a:p>
            <a:pPr>
              <a:buFontTx/>
              <a:buNone/>
            </a:pPr>
            <a:r>
              <a:rPr lang="en-US" sz="2800" smtClean="0"/>
              <a:t>Je            connais.</a:t>
            </a:r>
          </a:p>
        </p:txBody>
      </p:sp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5334000" y="3754438"/>
          <a:ext cx="608013" cy="409575"/>
        </p:xfrm>
        <a:graphic>
          <a:graphicData uri="http://schemas.openxmlformats.org/presentationml/2006/ole">
            <p:oleObj spid="_x0000_s5123" name="WordArt 2.0" r:id="rId8" imgW="607680" imgH="409320" progId="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/>
          </p:cNvGraphicFramePr>
          <p:nvPr/>
        </p:nvGraphicFramePr>
        <p:xfrm>
          <a:off x="1519238" y="914400"/>
          <a:ext cx="6099175" cy="1079500"/>
        </p:xfrm>
        <a:graphic>
          <a:graphicData uri="http://schemas.openxmlformats.org/presentationml/2006/ole">
            <p:oleObj spid="_x0000_s5124" name="WordArt 2.0" r:id="rId9" imgW="6099120" imgH="107928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ogahchak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oogahchak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lvi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Matisse ITC" charset="0"/>
              </a:rPr>
              <a:t>les</a:t>
            </a:r>
            <a:r>
              <a:rPr lang="en-US" smtClean="0"/>
              <a:t> </a:t>
            </a:r>
            <a:r>
              <a:rPr lang="en-US" smtClean="0">
                <a:latin typeface="Matisse ITC" charset="0"/>
              </a:rPr>
              <a:t>femmes</a:t>
            </a:r>
          </a:p>
        </p:txBody>
      </p:sp>
      <p:graphicFrame>
        <p:nvGraphicFramePr>
          <p:cNvPr id="6146" name="Object 3"/>
          <p:cNvGraphicFramePr>
            <a:graphicFrameLocks/>
          </p:cNvGraphicFramePr>
          <p:nvPr/>
        </p:nvGraphicFramePr>
        <p:xfrm>
          <a:off x="685800" y="2379663"/>
          <a:ext cx="3803650" cy="3921125"/>
        </p:xfrm>
        <a:graphic>
          <a:graphicData uri="http://schemas.openxmlformats.org/presentationml/2006/ole">
            <p:oleObj spid="_x0000_s6146" name="ClipArt" r:id="rId7" imgW="3803400" imgH="3921120" progId="">
              <p:embed/>
            </p:oleObj>
          </a:graphicData>
        </a:graphic>
      </p:graphicFrame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Je connais les femmes.</a:t>
            </a:r>
          </a:p>
          <a:p>
            <a:pPr>
              <a:buFontTx/>
              <a:buNone/>
            </a:pPr>
            <a:r>
              <a:rPr lang="en-US" sz="2800" smtClean="0"/>
              <a:t>Je             invite.</a:t>
            </a:r>
          </a:p>
        </p:txBody>
      </p:sp>
      <p:graphicFrame>
        <p:nvGraphicFramePr>
          <p:cNvPr id="14341" name="Object 5"/>
          <p:cNvGraphicFramePr>
            <a:graphicFrameLocks/>
          </p:cNvGraphicFramePr>
          <p:nvPr/>
        </p:nvGraphicFramePr>
        <p:xfrm>
          <a:off x="5257800" y="2763838"/>
          <a:ext cx="684213" cy="460375"/>
        </p:xfrm>
        <a:graphic>
          <a:graphicData uri="http://schemas.openxmlformats.org/presentationml/2006/ole">
            <p:oleObj spid="_x0000_s6147" name="WordArt 2.0" r:id="rId8" imgW="684000" imgH="46008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enthe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enthe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/>
          </p:cNvGraphicFramePr>
          <p:nvPr/>
        </p:nvGraphicFramePr>
        <p:xfrm>
          <a:off x="685800" y="3254375"/>
          <a:ext cx="3803650" cy="2170113"/>
        </p:xfrm>
        <a:graphic>
          <a:graphicData uri="http://schemas.openxmlformats.org/presentationml/2006/ole">
            <p:oleObj spid="_x0000_s7170" name="ClipArt" r:id="rId6" imgW="3803400" imgH="2170080" progId="">
              <p:embed/>
            </p:oleObj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2800" smtClean="0"/>
              <a:t>Je connais Paul et Max.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Je           invite.</a:t>
            </a:r>
          </a:p>
        </p:txBody>
      </p:sp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5562600" y="3678238"/>
          <a:ext cx="684213" cy="460375"/>
        </p:xfrm>
        <a:graphic>
          <a:graphicData uri="http://schemas.openxmlformats.org/presentationml/2006/ole">
            <p:oleObj spid="_x0000_s7171" name="WordArt 2.0" r:id="rId7" imgW="684000" imgH="460080" progId="">
              <p:embed/>
            </p:oleObj>
          </a:graphicData>
        </a:graphic>
      </p:graphicFrame>
      <p:graphicFrame>
        <p:nvGraphicFramePr>
          <p:cNvPr id="7172" name="Object 5"/>
          <p:cNvGraphicFramePr>
            <a:graphicFrameLocks/>
          </p:cNvGraphicFramePr>
          <p:nvPr/>
        </p:nvGraphicFramePr>
        <p:xfrm>
          <a:off x="1519238" y="914400"/>
          <a:ext cx="6099175" cy="1460500"/>
        </p:xfrm>
        <a:graphic>
          <a:graphicData uri="http://schemas.openxmlformats.org/presentationml/2006/ole">
            <p:oleObj spid="_x0000_s7172" name="WordArt 2.0" r:id="rId8" imgW="6099120" imgH="146016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gb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gb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gb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 journal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800" smtClean="0"/>
              <a:t>Je regarde le journal.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</a:t>
            </a:r>
            <a:r>
              <a:rPr lang="en-US" sz="2800" smtClean="0"/>
              <a:t> regarde.</a:t>
            </a:r>
          </a:p>
          <a:p>
            <a:r>
              <a:rPr lang="en-US" sz="2800" smtClean="0"/>
              <a:t>Je tourne les pages.</a:t>
            </a:r>
          </a:p>
          <a:p>
            <a:r>
              <a:rPr lang="en-US" sz="2800" smtClean="0"/>
              <a:t>Je </a:t>
            </a:r>
            <a:r>
              <a:rPr lang="en-US" sz="2800" smtClean="0">
                <a:solidFill>
                  <a:schemeClr val="tx2"/>
                </a:solidFill>
              </a:rPr>
              <a:t>les</a:t>
            </a:r>
            <a:r>
              <a:rPr lang="en-US" sz="2800" smtClean="0"/>
              <a:t> tourne.</a:t>
            </a:r>
          </a:p>
        </p:txBody>
      </p:sp>
      <p:graphicFrame>
        <p:nvGraphicFramePr>
          <p:cNvPr id="8194" name="Object 4"/>
          <p:cNvGraphicFramePr>
            <a:graphicFrameLocks/>
          </p:cNvGraphicFramePr>
          <p:nvPr/>
        </p:nvGraphicFramePr>
        <p:xfrm>
          <a:off x="4648200" y="2684463"/>
          <a:ext cx="3803650" cy="3309937"/>
        </p:xfrm>
        <a:graphic>
          <a:graphicData uri="http://schemas.openxmlformats.org/presentationml/2006/ole">
            <p:oleObj spid="_x0000_s8194" name="ClipArt" r:id="rId6" imgW="3803400" imgH="3309840" progId="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 loop="1">
        <p:snd r:embed="rId4" name="louree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igg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igg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igg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igg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THEATER">
  <a:themeElements>
    <a:clrScheme name="THEATER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THEAT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EATER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AT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ATER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ATER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Designs\THEATER.POT</Template>
  <TotalTime>769</TotalTime>
  <Words>172</Words>
  <Application>Microsoft Office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THEATER</vt:lpstr>
      <vt:lpstr>ClipArt</vt:lpstr>
      <vt:lpstr>WordArt 2.0</vt:lpstr>
      <vt:lpstr>Wave Sound</vt:lpstr>
      <vt:lpstr>LES PRONOMS</vt:lpstr>
      <vt:lpstr>André</vt:lpstr>
      <vt:lpstr>JEAN</vt:lpstr>
      <vt:lpstr>Annick</vt:lpstr>
      <vt:lpstr>Marie</vt:lpstr>
      <vt:lpstr>Slide 6</vt:lpstr>
      <vt:lpstr>les femmes</vt:lpstr>
      <vt:lpstr>Slide 8</vt:lpstr>
      <vt:lpstr>Le journal</vt:lpstr>
      <vt:lpstr>La voiture</vt:lpstr>
      <vt:lpstr>Les lunettes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complements</dc:title>
  <dc:creator>Angola High School</dc:creator>
  <cp:lastModifiedBy>LCSD</cp:lastModifiedBy>
  <cp:revision>31</cp:revision>
  <dcterms:created xsi:type="dcterms:W3CDTF">1998-08-18T13:06:54Z</dcterms:created>
  <dcterms:modified xsi:type="dcterms:W3CDTF">2013-11-10T03:01:40Z</dcterms:modified>
</cp:coreProperties>
</file>