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82" r:id="rId10"/>
    <p:sldId id="265" r:id="rId11"/>
    <p:sldId id="266" r:id="rId12"/>
    <p:sldId id="267" r:id="rId13"/>
    <p:sldId id="269" r:id="rId14"/>
    <p:sldId id="270" r:id="rId15"/>
    <p:sldId id="271" r:id="rId16"/>
    <p:sldId id="268" r:id="rId17"/>
    <p:sldId id="272" r:id="rId18"/>
    <p:sldId id="284" r:id="rId19"/>
    <p:sldId id="285" r:id="rId20"/>
    <p:sldId id="273" r:id="rId21"/>
    <p:sldId id="274" r:id="rId22"/>
    <p:sldId id="286" r:id="rId23"/>
    <p:sldId id="287" r:id="rId24"/>
    <p:sldId id="275" r:id="rId25"/>
    <p:sldId id="276" r:id="rId26"/>
    <p:sldId id="283" r:id="rId27"/>
    <p:sldId id="277" r:id="rId28"/>
    <p:sldId id="289" r:id="rId29"/>
    <p:sldId id="279" r:id="rId30"/>
    <p:sldId id="288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42" autoAdjust="0"/>
  </p:normalViewPr>
  <p:slideViewPr>
    <p:cSldViewPr>
      <p:cViewPr varScale="1">
        <p:scale>
          <a:sx n="64" d="100"/>
          <a:sy n="64" d="100"/>
        </p:scale>
        <p:origin x="-1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30D55AF5-775C-45B5-B678-295E261DCEBE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0E2F76D4-990B-49B4-BA1E-612EC768D1B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5AF5-775C-45B5-B678-295E261DCEBE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76D4-990B-49B4-BA1E-612EC768D1B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5AF5-775C-45B5-B678-295E261DCEBE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76D4-990B-49B4-BA1E-612EC768D1B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5AF5-775C-45B5-B678-295E261DCEBE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76D4-990B-49B4-BA1E-612EC768D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5AF5-775C-45B5-B678-295E261DCEBE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76D4-990B-49B4-BA1E-612EC768D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5AF5-775C-45B5-B678-295E261DCEBE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76D4-990B-49B4-BA1E-612EC768D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5AF5-775C-45B5-B678-295E261DCEBE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76D4-990B-49B4-BA1E-612EC768D1B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5AF5-775C-45B5-B678-295E261DCEBE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76D4-990B-49B4-BA1E-612EC768D1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5AF5-775C-45B5-B678-295E261DCEBE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76D4-990B-49B4-BA1E-612EC768D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5AF5-775C-45B5-B678-295E261DCEBE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76D4-990B-49B4-BA1E-612EC768D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5AF5-775C-45B5-B678-295E261DCEBE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76D4-990B-49B4-BA1E-612EC768D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5AF5-775C-45B5-B678-295E261DCEBE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76D4-990B-49B4-BA1E-612EC768D1B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5AF5-775C-45B5-B678-295E261DCEBE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76D4-990B-49B4-BA1E-612EC768D1B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55AF5-775C-45B5-B678-295E261DCEBE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F76D4-990B-49B4-BA1E-612EC768D1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www.enchantedlearning.com/usa/statesbw/calanswers.shtml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1981200"/>
            <a:ext cx="39624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300" b="1" dirty="0" err="1" smtClean="0">
                <a:latin typeface="Forte" pitchFamily="66" charset="0"/>
              </a:rPr>
              <a:t>ou</a:t>
            </a:r>
            <a:endParaRPr lang="en-US" sz="12300" b="1" dirty="0">
              <a:latin typeface="Forte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3657600"/>
            <a:ext cx="5867400" cy="2061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ccentric Std" pitchFamily="50" charset="0"/>
              </a:rPr>
              <a:t>Savoir</a:t>
            </a:r>
            <a:endParaRPr lang="en-US" sz="12300" b="1" dirty="0">
              <a:solidFill>
                <a:schemeClr val="tx1">
                  <a:lumMod val="50000"/>
                  <a:lumOff val="50000"/>
                </a:schemeClr>
              </a:solidFill>
              <a:latin typeface="Eccentric Std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71600" y="1066800"/>
            <a:ext cx="81534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300" b="1" dirty="0" err="1" smtClean="0">
                <a:solidFill>
                  <a:srgbClr val="C00000"/>
                </a:solidFill>
                <a:latin typeface="Bradley Hand ITC" pitchFamily="66" charset="0"/>
              </a:rPr>
              <a:t>Connaître</a:t>
            </a:r>
            <a:endParaRPr lang="en-US" sz="12300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1795076"/>
            <a:ext cx="16002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300" b="1" dirty="0" smtClean="0">
                <a:latin typeface="Berlin Sans FB Demi" pitchFamily="34" charset="0"/>
              </a:rPr>
              <a:t>?</a:t>
            </a:r>
            <a:endParaRPr lang="en-US" sz="32300" b="1" dirty="0"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rendezvous08.files.wordpress.com/2008/11/pa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4800600" cy="6397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blog.charitybuzz.com/charityBlog/wp-content/uploads/selena-gomez-03_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"/>
            <a:ext cx="4267200" cy="6411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poreflections.files.wordpress.com/2009/05/groucho-mar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"/>
            <a:ext cx="5181600" cy="6321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rlv.zcache.com/alcohol_chemical_formula_sticker-p217822258353759077qjcl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838200"/>
            <a:ext cx="51054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upload.wikimedia.org/wikipedia/commons/5/55/President_Barack_Obama%2C_2012_portrait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33400"/>
            <a:ext cx="4210050" cy="5471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dorlingkindersley-uk.co.uk/static/html/features/where_to_go/images/12dec/05_syd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21436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teignbridge.gov.uk/media/images/1/f/Walk_this_Way_large_image.jpg"/>
          <p:cNvPicPr>
            <a:picLocks noChangeAspect="1" noChangeArrowheads="1"/>
          </p:cNvPicPr>
          <p:nvPr/>
        </p:nvPicPr>
        <p:blipFill>
          <a:blip r:embed="rId2" cstate="print"/>
          <a:srcRect r="48345"/>
          <a:stretch>
            <a:fillRect/>
          </a:stretch>
        </p:blipFill>
        <p:spPr bwMode="auto">
          <a:xfrm>
            <a:off x="2524125" y="609600"/>
            <a:ext cx="3419475" cy="561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yfnjman.com/wp-content/uploads/2013/10/learning-to-drive-from-da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282796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rkfuturetech.com/wp-content/uploads/2014/03/Humble-Telephone-Direc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6477000" cy="4857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2200" y="56388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I know </a:t>
            </a:r>
            <a:r>
              <a:rPr lang="fr-FR" sz="2800" dirty="0" err="1" smtClean="0"/>
              <a:t>your</a:t>
            </a:r>
            <a:r>
              <a:rPr lang="fr-FR" sz="2800" dirty="0" smtClean="0"/>
              <a:t> </a:t>
            </a:r>
            <a:r>
              <a:rPr lang="fr-FR" sz="2800" dirty="0" err="1" smtClean="0"/>
              <a:t>telephone</a:t>
            </a:r>
            <a:r>
              <a:rPr lang="fr-FR" sz="2800" dirty="0" smtClean="0"/>
              <a:t> </a:t>
            </a:r>
            <a:r>
              <a:rPr lang="fr-FR" sz="2800" dirty="0" err="1" smtClean="0"/>
              <a:t>number</a:t>
            </a:r>
            <a:r>
              <a:rPr lang="fr-FR" sz="2800" dirty="0" smtClean="0"/>
              <a:t> by </a:t>
            </a:r>
            <a:r>
              <a:rPr lang="fr-FR" sz="2800" dirty="0" err="1" smtClean="0"/>
              <a:t>heart</a:t>
            </a:r>
            <a:r>
              <a:rPr lang="fr-FR" sz="2800" dirty="0" smtClean="0"/>
              <a:t>.  </a:t>
            </a:r>
            <a:endParaRPr lang="fr-FR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hardscrabblefarm.com/images/ww2/tie_regul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06557"/>
            <a:ext cx="5105400" cy="6342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aub.edu.lb/sao/sports/athletics/Athletics_Teams/PublishingImages/Athletics_Teams/swimm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620000" cy="5172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happypenguin.org/images/rgprohockey-200601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7286625" cy="561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athletepromotions.com/blog/wp-content/uploads/2014/03/Drew-Bre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034232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livelingua.com/blog/wp-content/uploads/2014/03/French-Langu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7369063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static2.chamonet.com/image_uploader/photos_be/large/ice_ska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210" y="990600"/>
            <a:ext cx="7395990" cy="4910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bilerico.com/2009/11/LasVegas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7019925" cy="561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aliforn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57200"/>
            <a:ext cx="6400800" cy="60428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1981200"/>
            <a:ext cx="25146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La </a:t>
            </a:r>
            <a:r>
              <a:rPr lang="en-US" sz="3200" dirty="0" err="1" smtClean="0">
                <a:solidFill>
                  <a:srgbClr val="C00000"/>
                </a:solidFill>
              </a:rPr>
              <a:t>capitale</a:t>
            </a:r>
            <a:r>
              <a:rPr lang="en-US" sz="3200" dirty="0" smtClean="0">
                <a:solidFill>
                  <a:srgbClr val="C00000"/>
                </a:solidFill>
              </a:rPr>
              <a:t>?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419600"/>
            <a:ext cx="7116051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n-US" sz="1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²+b²=?</a:t>
            </a:r>
            <a:endParaRPr lang="en-US" sz="1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9039" y="304800"/>
            <a:ext cx="759214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</a:t>
            </a:r>
            <a:r>
              <a:rPr lang="en-US" sz="10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réponse</a:t>
            </a:r>
            <a:r>
              <a:rPr lang="en-US" sz="1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1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3010" name="Picture 2" descr="http://www.carpentry-pro-framer.com/images/pythagorean-theorem-roof-framing-1.png"/>
          <p:cNvPicPr>
            <a:picLocks noChangeAspect="1" noChangeArrowheads="1"/>
          </p:cNvPicPr>
          <p:nvPr/>
        </p:nvPicPr>
        <p:blipFill>
          <a:blip r:embed="rId2" cstate="print"/>
          <a:srcRect b="21569"/>
          <a:stretch>
            <a:fillRect/>
          </a:stretch>
        </p:blipFill>
        <p:spPr bwMode="auto">
          <a:xfrm>
            <a:off x="3124200" y="2057400"/>
            <a:ext cx="291465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demo.lateralcode.com/simple-slideshow/pi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"/>
            <a:ext cx="4267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pix.epodunk.com/locatorMaps/ms/MS_198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" y="1371600"/>
            <a:ext cx="73152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d2.whstatic.com/images/thumb/a/a6/Sing-Louder-Step-2.jpg/670px-Sing-Louder-Step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6381750" cy="4791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cleans.files.wordpress.com/2008/11/nm_roy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762000"/>
            <a:ext cx="5562600" cy="5562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16520" y="2967335"/>
            <a:ext cx="6110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NE         PAS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lowndes.k12.ms.us/CHS/images/stories/homecoming2011/pep%20rally%2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04850"/>
            <a:ext cx="7013575" cy="5260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picture-book.com/wp-content/uploads/2013/07/We-Play-Soc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696200" cy="4848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vmomblog.typepad.com/photos/uncategorized/2008/04/28/ball_room_danc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533400"/>
            <a:ext cx="4203700" cy="5494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iaes.org/conferences/past/newyork_60/cityinfo/New%20York%20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69088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362200"/>
            <a:ext cx="8058616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 x 7 = ?</a:t>
            </a:r>
            <a:endParaRPr lang="en-US" sz="1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9039" y="304800"/>
            <a:ext cx="759214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</a:t>
            </a:r>
            <a:r>
              <a:rPr lang="en-US" sz="10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réponse</a:t>
            </a:r>
            <a:r>
              <a:rPr lang="en-US" sz="1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1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lowndes.lib.ms.us/img/caledoniali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583593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rchives.cnn.com/WORLD/maps/china.beij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57200"/>
            <a:ext cx="6096000" cy="57765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29200" y="1752600"/>
            <a:ext cx="1828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Le nom de la </a:t>
            </a:r>
            <a:r>
              <a:rPr lang="en-US" dirty="0" err="1" smtClean="0"/>
              <a:t>Capitale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4765119"/>
            <a:ext cx="4623382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= ?</a:t>
            </a:r>
            <a:endParaRPr lang="en-US" sz="1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6951" y="304800"/>
            <a:ext cx="811632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</a:t>
            </a:r>
            <a:r>
              <a:rPr lang="en-US" sz="10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formule</a:t>
            </a:r>
            <a:r>
              <a:rPr lang="en-US" sz="1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?</a:t>
            </a:r>
            <a:endParaRPr lang="en-US" sz="1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986" name="Picture 2" descr="http://www.studyzone.org/mtestprep/math8/g/circl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05000"/>
            <a:ext cx="3124200" cy="3078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ubbles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Bubbles</Template>
  <TotalTime>81</TotalTime>
  <Words>43</Words>
  <Application>Microsoft Office PowerPoint</Application>
  <PresentationFormat>On-screen Show (4:3)</PresentationFormat>
  <Paragraphs>14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Bubbles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CForte</dc:creator>
  <cp:lastModifiedBy>LCSD</cp:lastModifiedBy>
  <cp:revision>6</cp:revision>
  <dcterms:created xsi:type="dcterms:W3CDTF">2010-04-29T14:00:09Z</dcterms:created>
  <dcterms:modified xsi:type="dcterms:W3CDTF">2014-04-06T20:15:28Z</dcterms:modified>
</cp:coreProperties>
</file>