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FCA6-0D2D-4EF0-A961-2ACEDE5CC806}" type="datetimeFigureOut">
              <a:rPr lang="fr-FR" smtClean="0"/>
              <a:t>07/01/2014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7EFB-160D-4EED-A6E3-189B3C8DA8A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FCA6-0D2D-4EF0-A961-2ACEDE5CC806}" type="datetimeFigureOut">
              <a:rPr lang="fr-FR" smtClean="0"/>
              <a:t>07/01/2014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7EFB-160D-4EED-A6E3-189B3C8DA8A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FCA6-0D2D-4EF0-A961-2ACEDE5CC806}" type="datetimeFigureOut">
              <a:rPr lang="fr-FR" smtClean="0"/>
              <a:t>07/01/2014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7EFB-160D-4EED-A6E3-189B3C8DA8A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FCA6-0D2D-4EF0-A961-2ACEDE5CC806}" type="datetimeFigureOut">
              <a:rPr lang="fr-FR" smtClean="0"/>
              <a:t>07/01/2014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7EFB-160D-4EED-A6E3-189B3C8DA8A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FCA6-0D2D-4EF0-A961-2ACEDE5CC806}" type="datetimeFigureOut">
              <a:rPr lang="fr-FR" smtClean="0"/>
              <a:t>07/01/2014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7EFB-160D-4EED-A6E3-189B3C8DA8A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FCA6-0D2D-4EF0-A961-2ACEDE5CC806}" type="datetimeFigureOut">
              <a:rPr lang="fr-FR" smtClean="0"/>
              <a:t>07/01/2014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7EFB-160D-4EED-A6E3-189B3C8DA8A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FCA6-0D2D-4EF0-A961-2ACEDE5CC806}" type="datetimeFigureOut">
              <a:rPr lang="fr-FR" smtClean="0"/>
              <a:t>07/01/2014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7EFB-160D-4EED-A6E3-189B3C8DA8A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FCA6-0D2D-4EF0-A961-2ACEDE5CC806}" type="datetimeFigureOut">
              <a:rPr lang="fr-FR" smtClean="0"/>
              <a:t>07/01/2014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7EFB-160D-4EED-A6E3-189B3C8DA8A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FCA6-0D2D-4EF0-A961-2ACEDE5CC806}" type="datetimeFigureOut">
              <a:rPr lang="fr-FR" smtClean="0"/>
              <a:t>07/01/2014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7EFB-160D-4EED-A6E3-189B3C8DA8A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FCA6-0D2D-4EF0-A961-2ACEDE5CC806}" type="datetimeFigureOut">
              <a:rPr lang="fr-FR" smtClean="0"/>
              <a:t>07/01/2014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7EFB-160D-4EED-A6E3-189B3C8DA8A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FCA6-0D2D-4EF0-A961-2ACEDE5CC806}" type="datetimeFigureOut">
              <a:rPr lang="fr-FR" smtClean="0"/>
              <a:t>07/01/2014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7EFB-160D-4EED-A6E3-189B3C8DA8A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3FCA6-0D2D-4EF0-A961-2ACEDE5CC806}" type="datetimeFigureOut">
              <a:rPr lang="fr-FR" smtClean="0"/>
              <a:t>07/01/2014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67EFB-160D-4EED-A6E3-189B3C8DA8AF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TPR </a:t>
            </a:r>
            <a:r>
              <a:rPr lang="fr-FR" dirty="0" err="1" smtClean="0"/>
              <a:t>Lessons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TPR #1 </a:t>
            </a:r>
            <a:r>
              <a:rPr lang="fr-FR" dirty="0" err="1" smtClean="0"/>
              <a:t>Vocabulary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Levez vous		Montrez la chaise</a:t>
            </a:r>
          </a:p>
          <a:p>
            <a:r>
              <a:rPr lang="fr-FR" dirty="0" smtClean="0"/>
              <a:t>Asseyez-vous		Montrez la table</a:t>
            </a:r>
          </a:p>
          <a:p>
            <a:r>
              <a:rPr lang="fr-FR" dirty="0" smtClean="0"/>
              <a:t>Marchez			Touchez la fenêtre </a:t>
            </a:r>
          </a:p>
          <a:p>
            <a:r>
              <a:rPr lang="fr-FR" dirty="0" smtClean="0"/>
              <a:t>Arrêtez-vous		Touchez la bureau</a:t>
            </a:r>
          </a:p>
          <a:p>
            <a:r>
              <a:rPr lang="fr-FR" dirty="0" smtClean="0"/>
              <a:t>Tournez			Touchez l’horloge</a:t>
            </a:r>
          </a:p>
          <a:p>
            <a:r>
              <a:rPr lang="fr-FR" dirty="0" smtClean="0"/>
              <a:t>Sautez                         Montez le lumière</a:t>
            </a:r>
          </a:p>
          <a:p>
            <a:r>
              <a:rPr lang="fr-FR" dirty="0" smtClean="0"/>
              <a:t>Montrez la porte      Touchez la tableau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TPR Lessons</vt:lpstr>
      <vt:lpstr>TPR #1 Vocabulary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TPR Lessons</dc:title>
  <dc:creator>LCSD</dc:creator>
  <cp:lastModifiedBy>LCSD</cp:lastModifiedBy>
  <cp:revision>1</cp:revision>
  <dcterms:created xsi:type="dcterms:W3CDTF">2014-01-07T22:41:19Z</dcterms:created>
  <dcterms:modified xsi:type="dcterms:W3CDTF">2014-01-07T22:46:11Z</dcterms:modified>
</cp:coreProperties>
</file>